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36"/>
  </p:notesMasterIdLst>
  <p:handoutMasterIdLst>
    <p:handoutMasterId r:id="rId37"/>
  </p:handoutMasterIdLst>
  <p:sldIdLst>
    <p:sldId id="315" r:id="rId5"/>
    <p:sldId id="321" r:id="rId6"/>
    <p:sldId id="3509" r:id="rId7"/>
    <p:sldId id="322" r:id="rId8"/>
    <p:sldId id="2838" r:id="rId9"/>
    <p:sldId id="323" r:id="rId10"/>
    <p:sldId id="331" r:id="rId11"/>
    <p:sldId id="268" r:id="rId12"/>
    <p:sldId id="300" r:id="rId13"/>
    <p:sldId id="3549" r:id="rId14"/>
    <p:sldId id="264" r:id="rId15"/>
    <p:sldId id="3551" r:id="rId16"/>
    <p:sldId id="2878" r:id="rId17"/>
    <p:sldId id="2867" r:id="rId18"/>
    <p:sldId id="2868" r:id="rId19"/>
    <p:sldId id="2866" r:id="rId20"/>
    <p:sldId id="2858" r:id="rId21"/>
    <p:sldId id="2860" r:id="rId22"/>
    <p:sldId id="2863" r:id="rId23"/>
    <p:sldId id="2864" r:id="rId24"/>
    <p:sldId id="2879" r:id="rId25"/>
    <p:sldId id="2870" r:id="rId26"/>
    <p:sldId id="2871" r:id="rId27"/>
    <p:sldId id="2872" r:id="rId28"/>
    <p:sldId id="2873" r:id="rId29"/>
    <p:sldId id="2874" r:id="rId30"/>
    <p:sldId id="2880" r:id="rId31"/>
    <p:sldId id="2876" r:id="rId32"/>
    <p:sldId id="2881" r:id="rId33"/>
    <p:sldId id="3550" r:id="rId34"/>
    <p:sldId id="31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58410AB-49FD-4155-AA68-D7106E744336}">
  <a:tblStyle styleId="{C58410AB-49FD-4155-AA68-D7106E744336}" styleName="Guidehouse Table 01">
    <a:wholeTbl>
      <a:tcTxStyle>
        <a:fontRef idx="minor"/>
        <a:schemeClr val="dk1"/>
      </a:tcTxStyle>
      <a:tcStyle>
        <a:tcBdr>
          <a:left>
            <a:ln>
              <a:noFill/>
            </a:ln>
          </a:left>
          <a:right>
            <a:ln>
              <a:noFill/>
            </a:ln>
          </a:right>
          <a:top>
            <a:ln w="9525">
              <a:solidFill>
                <a:srgbClr val="7F7F7F"/>
              </a:solidFill>
            </a:ln>
          </a:top>
          <a:bottom>
            <a:ln w="9525">
              <a:solidFill>
                <a:srgbClr val="7F7F7F"/>
              </a:solidFill>
            </a:ln>
          </a:bottom>
          <a:insideH>
            <a:ln w="9525">
              <a:solidFill>
                <a:srgbClr val="7F7F7F"/>
              </a:solidFill>
            </a:ln>
          </a:insideH>
          <a:insideV>
            <a:ln>
              <a:noFill/>
            </a:ln>
          </a:insideV>
        </a:tcBdr>
        <a:fill>
          <a:noFill/>
        </a:fill>
      </a:tcStyle>
    </a:wholeTbl>
    <a:band1H>
      <a:tcStyle>
        <a:tcBdr/>
        <a:fill>
          <a:noFill/>
        </a:fill>
      </a:tcStyle>
    </a:band1H>
    <a:band2H>
      <a:tcStyle>
        <a:tcBdr/>
        <a:fill>
          <a:solidFill>
            <a:srgbClr val="F4F4F4"/>
          </a:solidFill>
        </a:fill>
      </a:tcStyle>
    </a:band2H>
    <a:band1V>
      <a:tcStyle>
        <a:tcBdr/>
        <a:fill>
          <a:solidFill>
            <a:srgbClr val="F4F4F4"/>
          </a:solidFill>
        </a:fill>
      </a:tcStyle>
    </a:band1V>
    <a:band2V>
      <a:tcStyle>
        <a:tcBdr/>
        <a:fill>
          <a:noFill/>
        </a:fill>
      </a:tcStyle>
    </a:band2V>
    <a:lastCol>
      <a:tcTxStyle b="on"/>
      <a:tcStyle>
        <a:tcBdr/>
      </a:tcStyle>
    </a:lastCol>
    <a:firstCol>
      <a:tcTxStyle b="on"/>
      <a:tcStyle>
        <a:tcBdr/>
      </a:tcStyle>
    </a:firstCol>
    <a:lastRow>
      <a:tcTxStyle b="on"/>
      <a:tcStyle>
        <a:tcBdr>
          <a:top>
            <a:ln w="19050">
              <a:solidFill>
                <a:srgbClr val="7F7F7F"/>
              </a:solidFill>
            </a:ln>
          </a:top>
          <a:bottom>
            <a:ln>
              <a:noFill/>
            </a:ln>
          </a:bottom>
        </a:tcBdr>
        <a:fill>
          <a:noFill/>
        </a:fill>
      </a:tcStyle>
    </a:lastRow>
    <a:firstRow>
      <a:tcTxStyle b="on"/>
      <a:tcStyle>
        <a:tcBdr>
          <a:top>
            <a:ln>
              <a:noFill/>
            </a:ln>
          </a:top>
          <a:bottom>
            <a:ln w="19050">
              <a:solidFill>
                <a:srgbClr val="7F7F7F"/>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0" autoAdjust="0"/>
    <p:restoredTop sz="94656"/>
  </p:normalViewPr>
  <p:slideViewPr>
    <p:cSldViewPr snapToGrid="0" showGuides="1">
      <p:cViewPr varScale="1">
        <p:scale>
          <a:sx n="54" d="100"/>
          <a:sy n="54" d="100"/>
        </p:scale>
        <p:origin x="184"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66" d="100"/>
          <a:sy n="166" d="100"/>
        </p:scale>
        <p:origin x="667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[DB-GDDF-3Q20 - Working Tab.xlsx]T4!PivotTable4</c:name>
    <c:fmtId val="6"/>
  </c:pivotSource>
  <c:chart>
    <c:autoTitleDeleted val="1"/>
    <c:pivotFmts>
      <c:pivotFmt>
        <c:idx val="0"/>
        <c:spPr>
          <a:solidFill>
            <a:schemeClr val="accent1"/>
          </a:solidFill>
          <a:ln>
            <a:noFill/>
          </a:ln>
          <a:effectLst/>
        </c:spPr>
      </c:pivotFmt>
      <c:pivotFmt>
        <c:idx val="1"/>
        <c:spPr>
          <a:solidFill>
            <a:schemeClr val="accent1"/>
          </a:solidFill>
          <a:ln>
            <a:noFill/>
          </a:ln>
          <a:effectLst/>
        </c:spPr>
      </c:pivotFmt>
      <c:pivotFmt>
        <c:idx val="2"/>
        <c:spPr>
          <a:solidFill>
            <a:schemeClr val="accent1"/>
          </a:solidFill>
          <a:ln>
            <a:noFill/>
          </a:ln>
          <a:effectLst/>
        </c:spPr>
      </c:pivotFmt>
      <c:pivotFmt>
        <c:idx val="3"/>
        <c:spPr>
          <a:solidFill>
            <a:schemeClr val="accent1"/>
          </a:solidFill>
          <a:ln>
            <a:noFill/>
          </a:ln>
          <a:effectLst/>
        </c:spPr>
      </c:pivotFmt>
      <c:pivotFmt>
        <c:idx val="4"/>
        <c:spPr>
          <a:solidFill>
            <a:schemeClr val="accent1"/>
          </a:solidFill>
          <a:ln>
            <a:noFill/>
          </a:ln>
          <a:effectLst/>
        </c:spPr>
      </c:pivotFmt>
      <c:pivotFmt>
        <c:idx val="5"/>
        <c:spPr>
          <a:solidFill>
            <a:schemeClr val="accent1"/>
          </a:solidFill>
          <a:ln>
            <a:noFill/>
          </a:ln>
          <a:effectLst/>
        </c:spPr>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pivotFmt>
      <c:pivotFmt>
        <c:idx val="20"/>
        <c:spPr>
          <a:solidFill>
            <a:schemeClr val="accent1"/>
          </a:solidFill>
          <a:ln>
            <a:noFill/>
          </a:ln>
          <a:effectLst/>
        </c:spPr>
      </c:pivotFmt>
      <c:pivotFmt>
        <c:idx val="21"/>
        <c:spPr>
          <a:solidFill>
            <a:schemeClr val="accent1"/>
          </a:solidFill>
          <a:ln>
            <a:noFill/>
          </a:ln>
          <a:effectLst/>
        </c:spPr>
      </c:pivotFmt>
      <c:pivotFmt>
        <c:idx val="22"/>
        <c:spPr>
          <a:solidFill>
            <a:schemeClr val="accent1"/>
          </a:solidFill>
          <a:ln>
            <a:noFill/>
          </a:ln>
          <a:effectLst/>
        </c:spPr>
      </c:pivotFmt>
      <c:pivotFmt>
        <c:idx val="23"/>
        <c:spPr>
          <a:solidFill>
            <a:schemeClr val="accent1"/>
          </a:solidFill>
          <a:ln>
            <a:noFill/>
          </a:ln>
          <a:effectLst/>
        </c:spPr>
      </c:pivotFmt>
      <c:pivotFmt>
        <c:idx val="24"/>
        <c:spPr>
          <a:solidFill>
            <a:schemeClr val="accent1"/>
          </a:solidFill>
          <a:ln>
            <a:noFill/>
          </a:ln>
          <a:effectLst/>
        </c:spPr>
      </c:pivotFmt>
      <c:pivotFmt>
        <c:idx val="25"/>
        <c:spPr>
          <a:solidFill>
            <a:schemeClr val="accent1"/>
          </a:solidFill>
          <a:ln>
            <a:noFill/>
          </a:ln>
          <a:effectLst/>
        </c:spPr>
      </c:pivotFmt>
      <c:pivotFmt>
        <c:idx val="26"/>
        <c:spPr>
          <a:solidFill>
            <a:schemeClr val="accent1"/>
          </a:solidFill>
          <a:ln>
            <a:noFill/>
          </a:ln>
          <a:effectLst/>
        </c:spPr>
      </c:pivotFmt>
      <c:pivotFmt>
        <c:idx val="27"/>
        <c:spPr>
          <a:solidFill>
            <a:schemeClr val="accent1"/>
          </a:solidFill>
          <a:ln>
            <a:noFill/>
          </a:ln>
          <a:effectLst/>
        </c:spPr>
      </c:pivotFmt>
      <c:pivotFmt>
        <c:idx val="28"/>
        <c:spPr>
          <a:solidFill>
            <a:schemeClr val="accent1"/>
          </a:solidFill>
          <a:ln>
            <a:noFill/>
          </a:ln>
          <a:effectLst/>
        </c:spPr>
      </c:pivotFmt>
      <c:pivotFmt>
        <c:idx val="29"/>
        <c:spPr>
          <a:solidFill>
            <a:schemeClr val="accent1"/>
          </a:solidFill>
          <a:ln>
            <a:noFill/>
          </a:ln>
          <a:effectLst/>
        </c:spPr>
      </c:pivotFmt>
      <c:pivotFmt>
        <c:idx val="30"/>
        <c:spPr>
          <a:solidFill>
            <a:schemeClr val="accent1"/>
          </a:solidFill>
          <a:ln>
            <a:noFill/>
          </a:ln>
          <a:effectLst/>
        </c:spPr>
      </c:pivotFmt>
      <c:pivotFmt>
        <c:idx val="31"/>
        <c:spPr>
          <a:solidFill>
            <a:schemeClr val="accent1"/>
          </a:solidFill>
          <a:ln>
            <a:noFill/>
          </a:ln>
          <a:effectLst/>
        </c:spPr>
      </c:pivotFmt>
      <c:pivotFmt>
        <c:idx val="32"/>
        <c:spPr>
          <a:solidFill>
            <a:schemeClr val="accent1"/>
          </a:solidFill>
          <a:ln>
            <a:noFill/>
          </a:ln>
          <a:effectLst/>
        </c:spPr>
      </c:pivotFmt>
      <c:pivotFmt>
        <c:idx val="33"/>
        <c:spPr>
          <a:solidFill>
            <a:schemeClr val="accent1"/>
          </a:solidFill>
          <a:ln>
            <a:noFill/>
          </a:ln>
          <a:effectLst/>
        </c:spPr>
      </c:pivotFmt>
      <c:pivotFmt>
        <c:idx val="34"/>
        <c:spPr>
          <a:solidFill>
            <a:schemeClr val="accent1"/>
          </a:solidFill>
          <a:ln>
            <a:noFill/>
          </a:ln>
          <a:effectLst/>
        </c:spPr>
      </c:pivotFmt>
      <c:pivotFmt>
        <c:idx val="35"/>
        <c:spPr>
          <a:solidFill>
            <a:schemeClr val="accent1"/>
          </a:solidFill>
          <a:ln>
            <a:noFill/>
          </a:ln>
          <a:effectLst/>
        </c:spPr>
      </c:pivotFmt>
      <c:pivotFmt>
        <c:idx val="36"/>
        <c:spPr>
          <a:solidFill>
            <a:schemeClr val="accent1"/>
          </a:solidFill>
          <a:ln>
            <a:noFill/>
          </a:ln>
          <a:effectLst/>
        </c:spPr>
      </c:pivotFmt>
      <c:pivotFmt>
        <c:idx val="37"/>
        <c:spPr>
          <a:solidFill>
            <a:schemeClr val="accent1"/>
          </a:solidFill>
          <a:ln>
            <a:noFill/>
          </a:ln>
          <a:effectLst/>
        </c:spPr>
      </c:pivotFmt>
      <c:pivotFmt>
        <c:idx val="38"/>
        <c:spPr>
          <a:solidFill>
            <a:schemeClr val="accent1"/>
          </a:solidFill>
          <a:ln>
            <a:noFill/>
          </a:ln>
          <a:effectLst/>
        </c:spPr>
      </c:pivotFmt>
      <c:pivotFmt>
        <c:idx val="39"/>
        <c:spPr>
          <a:solidFill>
            <a:schemeClr val="accent1"/>
          </a:solidFill>
          <a:ln>
            <a:noFill/>
          </a:ln>
          <a:effectLst/>
        </c:spPr>
      </c:pivotFmt>
      <c:pivotFmt>
        <c:idx val="40"/>
        <c:spPr>
          <a:solidFill>
            <a:schemeClr val="accent1"/>
          </a:solidFill>
          <a:ln>
            <a:noFill/>
          </a:ln>
          <a:effectLst/>
        </c:spPr>
      </c:pivotFmt>
      <c:pivotFmt>
        <c:idx val="41"/>
        <c:spPr>
          <a:solidFill>
            <a:schemeClr val="accent1"/>
          </a:solidFill>
          <a:ln>
            <a:noFill/>
          </a:ln>
          <a:effectLst/>
        </c:spPr>
      </c:pivotFmt>
      <c:pivotFmt>
        <c:idx val="42"/>
        <c:spPr>
          <a:solidFill>
            <a:schemeClr val="accent1"/>
          </a:solidFill>
          <a:ln>
            <a:noFill/>
          </a:ln>
          <a:effectLst/>
        </c:spPr>
      </c:pivotFmt>
      <c:pivotFmt>
        <c:idx val="43"/>
        <c:spPr>
          <a:solidFill>
            <a:schemeClr val="accent1"/>
          </a:solidFill>
          <a:ln>
            <a:noFill/>
          </a:ln>
          <a:effectLst/>
        </c:spPr>
      </c:pivotFmt>
      <c:pivotFmt>
        <c:idx val="44"/>
        <c:spPr>
          <a:solidFill>
            <a:schemeClr val="accent1"/>
          </a:solidFill>
          <a:ln>
            <a:noFill/>
          </a:ln>
          <a:effectLst/>
        </c:spPr>
      </c:pivotFmt>
      <c:pivotFmt>
        <c:idx val="45"/>
        <c:spPr>
          <a:solidFill>
            <a:schemeClr val="accent1"/>
          </a:solidFill>
          <a:ln>
            <a:noFill/>
          </a:ln>
          <a:effectLst/>
        </c:spPr>
      </c:pivotFmt>
      <c:pivotFmt>
        <c:idx val="46"/>
        <c:spPr>
          <a:solidFill>
            <a:schemeClr val="accent1"/>
          </a:solidFill>
          <a:ln>
            <a:noFill/>
          </a:ln>
          <a:effectLst/>
        </c:spPr>
        <c:marker>
          <c:symbol val="none"/>
        </c:marker>
      </c:pivotFmt>
      <c:pivotFmt>
        <c:idx val="47"/>
        <c:spPr>
          <a:solidFill>
            <a:schemeClr val="accent1"/>
          </a:solidFill>
          <a:ln>
            <a:noFill/>
          </a:ln>
          <a:effectLst/>
        </c:spPr>
        <c:marker>
          <c:symbol val="none"/>
        </c:marker>
      </c:pivotFmt>
      <c:pivotFmt>
        <c:idx val="48"/>
        <c:spPr>
          <a:solidFill>
            <a:schemeClr val="accent1"/>
          </a:solidFill>
          <a:ln>
            <a:noFill/>
          </a:ln>
          <a:effectLst/>
        </c:spPr>
        <c:marker>
          <c:symbol val="none"/>
        </c:marker>
      </c:pivotFmt>
      <c:pivotFmt>
        <c:idx val="49"/>
        <c:spPr>
          <a:solidFill>
            <a:schemeClr val="accent1"/>
          </a:solidFill>
          <a:ln>
            <a:noFill/>
          </a:ln>
          <a:effectLst/>
        </c:spPr>
        <c:marker>
          <c:symbol val="none"/>
        </c:marker>
      </c:pivotFmt>
      <c:pivotFmt>
        <c:idx val="50"/>
        <c:spPr>
          <a:solidFill>
            <a:schemeClr val="accent1"/>
          </a:solidFill>
          <a:ln>
            <a:noFill/>
          </a:ln>
          <a:effectLst/>
        </c:spPr>
        <c:marker>
          <c:symbol val="none"/>
        </c:marker>
      </c:pivotFmt>
      <c:pivotFmt>
        <c:idx val="5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pivotFmt>
      <c:pivotFmt>
        <c:idx val="53"/>
        <c:spPr>
          <a:solidFill>
            <a:schemeClr val="accent1"/>
          </a:solidFill>
          <a:ln>
            <a:noFill/>
          </a:ln>
          <a:effectLst/>
        </c:spPr>
        <c:marker>
          <c:symbol val="none"/>
        </c:marker>
      </c:pivotFmt>
      <c:pivotFmt>
        <c:idx val="54"/>
        <c:spPr>
          <a:solidFill>
            <a:schemeClr val="accent1"/>
          </a:solidFill>
          <a:ln>
            <a:noFill/>
          </a:ln>
          <a:effectLst/>
        </c:spPr>
        <c:marker>
          <c:symbol val="none"/>
        </c:marker>
      </c:pivotFmt>
      <c:pivotFmt>
        <c:idx val="55"/>
        <c:spPr>
          <a:solidFill>
            <a:schemeClr val="accent1"/>
          </a:solidFill>
          <a:ln>
            <a:noFill/>
          </a:ln>
          <a:effectLst/>
        </c:spPr>
        <c:marker>
          <c:symbol val="none"/>
        </c:marker>
      </c:pivotFmt>
      <c:pivotFmt>
        <c:idx val="56"/>
        <c:spPr>
          <a:solidFill>
            <a:schemeClr val="accent1"/>
          </a:solidFill>
          <a:ln>
            <a:noFill/>
          </a:ln>
          <a:effectLst/>
        </c:spPr>
        <c:marker>
          <c:symbol val="none"/>
        </c:marker>
      </c:pivotFmt>
      <c:pivotFmt>
        <c:idx val="57"/>
        <c:spPr>
          <a:solidFill>
            <a:schemeClr val="accent1"/>
          </a:solidFill>
          <a:ln>
            <a:noFill/>
          </a:ln>
          <a:effectLst/>
        </c:spPr>
        <c:marker>
          <c:symbol val="none"/>
        </c:marker>
      </c:pivotFmt>
      <c:pivotFmt>
        <c:idx val="58"/>
        <c:spPr>
          <a:solidFill>
            <a:schemeClr val="accent1"/>
          </a:solidFill>
          <a:ln>
            <a:noFill/>
          </a:ln>
          <a:effectLst/>
        </c:spPr>
        <c:marker>
          <c:symbol val="none"/>
        </c:marker>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1"/>
          </a:solidFill>
          <a:ln>
            <a:noFill/>
          </a:ln>
          <a:effectLst/>
        </c:spPr>
        <c:marker>
          <c:symbol val="none"/>
        </c:marker>
      </c:pivotFmt>
      <c:pivotFmt>
        <c:idx val="62"/>
        <c:spPr>
          <a:solidFill>
            <a:schemeClr val="accent1"/>
          </a:solidFill>
          <a:ln>
            <a:noFill/>
          </a:ln>
          <a:effectLst/>
        </c:spPr>
        <c:marker>
          <c:symbol val="none"/>
        </c:marker>
      </c:pivotFmt>
      <c:pivotFmt>
        <c:idx val="63"/>
        <c:spPr>
          <a:solidFill>
            <a:schemeClr val="accent1"/>
          </a:solidFill>
          <a:ln>
            <a:noFill/>
          </a:ln>
          <a:effectLst/>
        </c:spPr>
        <c:marker>
          <c:symbol val="none"/>
        </c:marker>
      </c:pivotFmt>
      <c:pivotFmt>
        <c:idx val="64"/>
        <c:spPr>
          <a:solidFill>
            <a:schemeClr val="accent1"/>
          </a:solidFill>
          <a:ln>
            <a:noFill/>
          </a:ln>
          <a:effectLst/>
        </c:spPr>
        <c:marker>
          <c:symbol val="none"/>
        </c:marker>
      </c:pivotFmt>
      <c:pivotFmt>
        <c:idx val="65"/>
        <c:spPr>
          <a:solidFill>
            <a:schemeClr val="accent1"/>
          </a:solidFill>
          <a:ln>
            <a:noFill/>
          </a:ln>
          <a:effectLst/>
        </c:spPr>
        <c:marker>
          <c:symbol val="none"/>
        </c:marker>
      </c:pivotFmt>
      <c:pivotFmt>
        <c:idx val="66"/>
        <c:spPr>
          <a:solidFill>
            <a:schemeClr val="accent1"/>
          </a:solidFill>
          <a:ln>
            <a:noFill/>
          </a:ln>
          <a:effectLst/>
        </c:spPr>
        <c:marker>
          <c:symbol val="none"/>
        </c:marker>
      </c:pivotFmt>
      <c:pivotFmt>
        <c:idx val="67"/>
        <c:spPr>
          <a:solidFill>
            <a:schemeClr val="accent1"/>
          </a:solidFill>
          <a:ln>
            <a:noFill/>
          </a:ln>
          <a:effectLst/>
        </c:spPr>
        <c:marker>
          <c:symbol val="none"/>
        </c:marker>
      </c:pivotFmt>
      <c:pivotFmt>
        <c:idx val="68"/>
        <c:spPr>
          <a:solidFill>
            <a:schemeClr val="accent1"/>
          </a:solidFill>
          <a:ln>
            <a:noFill/>
          </a:ln>
          <a:effectLst/>
        </c:spPr>
        <c:marker>
          <c:symbol val="none"/>
        </c:marker>
      </c:pivotFmt>
      <c:pivotFmt>
        <c:idx val="69"/>
        <c:spPr>
          <a:solidFill>
            <a:schemeClr val="accent1"/>
          </a:solidFill>
          <a:ln>
            <a:noFill/>
          </a:ln>
          <a:effectLst/>
        </c:spPr>
        <c:marker>
          <c:symbol val="none"/>
        </c:marker>
      </c:pivotFmt>
      <c:pivotFmt>
        <c:idx val="70"/>
        <c:spPr>
          <a:solidFill>
            <a:schemeClr val="accent1"/>
          </a:solidFill>
          <a:ln>
            <a:noFill/>
          </a:ln>
          <a:effectLst/>
        </c:spPr>
        <c:marker>
          <c:symbol val="none"/>
        </c:marker>
      </c:pivotFmt>
      <c:pivotFmt>
        <c:idx val="71"/>
        <c:spPr>
          <a:solidFill>
            <a:schemeClr val="accent1"/>
          </a:solidFill>
          <a:ln>
            <a:noFill/>
          </a:ln>
          <a:effectLst/>
        </c:spPr>
        <c:marker>
          <c:symbol val="none"/>
        </c:marker>
      </c:pivotFmt>
      <c:pivotFmt>
        <c:idx val="72"/>
        <c:spPr>
          <a:solidFill>
            <a:schemeClr val="accent1"/>
          </a:solidFill>
          <a:ln>
            <a:noFill/>
          </a:ln>
          <a:effectLst/>
        </c:spPr>
        <c:marker>
          <c:symbol val="none"/>
        </c:marker>
      </c:pivotFmt>
      <c:pivotFmt>
        <c:idx val="73"/>
        <c:spPr>
          <a:solidFill>
            <a:schemeClr val="accent1"/>
          </a:solidFill>
          <a:ln>
            <a:noFill/>
          </a:ln>
          <a:effectLst/>
        </c:spPr>
        <c:marker>
          <c:symbol val="none"/>
        </c:marker>
      </c:pivotFmt>
      <c:pivotFmt>
        <c:idx val="74"/>
        <c:spPr>
          <a:solidFill>
            <a:schemeClr val="accent1"/>
          </a:solidFill>
          <a:ln>
            <a:noFill/>
          </a:ln>
          <a:effectLst/>
        </c:spPr>
        <c:marker>
          <c:symbol val="none"/>
        </c:marker>
      </c:pivotFmt>
      <c:pivotFmt>
        <c:idx val="75"/>
        <c:spPr>
          <a:solidFill>
            <a:schemeClr val="accent1"/>
          </a:solidFill>
          <a:ln>
            <a:noFill/>
          </a:ln>
          <a:effectLst/>
        </c:spPr>
        <c:marker>
          <c:symbol val="none"/>
        </c:marker>
      </c:pivotFmt>
      <c:pivotFmt>
        <c:idx val="76"/>
        <c:spPr>
          <a:solidFill>
            <a:schemeClr val="accent1"/>
          </a:solidFill>
          <a:ln>
            <a:noFill/>
          </a:ln>
          <a:effectLst/>
        </c:spPr>
        <c:marker>
          <c:symbol val="none"/>
        </c:marker>
      </c:pivotFmt>
      <c:pivotFmt>
        <c:idx val="77"/>
        <c:spPr>
          <a:solidFill>
            <a:schemeClr val="accent1"/>
          </a:solidFill>
          <a:ln>
            <a:noFill/>
          </a:ln>
          <a:effectLst/>
        </c:spPr>
        <c:marker>
          <c:symbol val="none"/>
        </c:marker>
      </c:pivotFmt>
      <c:pivotFmt>
        <c:idx val="78"/>
        <c:spPr>
          <a:solidFill>
            <a:schemeClr val="accent1"/>
          </a:solidFill>
          <a:ln>
            <a:noFill/>
          </a:ln>
          <a:effectLst/>
        </c:spPr>
        <c:marker>
          <c:symbol val="none"/>
        </c:marker>
      </c:pivotFmt>
      <c:pivotFmt>
        <c:idx val="79"/>
        <c:spPr>
          <a:solidFill>
            <a:schemeClr val="accent1"/>
          </a:solidFill>
          <a:ln>
            <a:noFill/>
          </a:ln>
          <a:effectLst/>
        </c:spPr>
        <c:marker>
          <c:symbol val="none"/>
        </c:marker>
      </c:pivotFmt>
      <c:pivotFmt>
        <c:idx val="80"/>
        <c:spPr>
          <a:solidFill>
            <a:schemeClr val="accent1"/>
          </a:solidFill>
          <a:ln>
            <a:noFill/>
          </a:ln>
          <a:effectLst/>
        </c:spPr>
        <c:marker>
          <c:symbol val="none"/>
        </c:marker>
      </c:pivotFmt>
      <c:pivotFmt>
        <c:idx val="81"/>
        <c:spPr>
          <a:solidFill>
            <a:schemeClr val="accent1"/>
          </a:solidFill>
          <a:ln>
            <a:noFill/>
          </a:ln>
          <a:effectLst/>
        </c:spPr>
        <c:marker>
          <c:symbol val="none"/>
        </c:marker>
      </c:pivotFmt>
      <c:pivotFmt>
        <c:idx val="82"/>
        <c:spPr>
          <a:solidFill>
            <a:schemeClr val="accent1"/>
          </a:solidFill>
          <a:ln>
            <a:noFill/>
          </a:ln>
          <a:effectLst/>
        </c:spPr>
        <c:marker>
          <c:symbol val="none"/>
        </c:marker>
      </c:pivotFmt>
      <c:pivotFmt>
        <c:idx val="83"/>
        <c:spPr>
          <a:solidFill>
            <a:schemeClr val="accent1"/>
          </a:solidFill>
          <a:ln>
            <a:noFill/>
          </a:ln>
          <a:effectLst/>
        </c:spPr>
        <c:marker>
          <c:symbol val="none"/>
        </c:marker>
      </c:pivotFmt>
      <c:pivotFmt>
        <c:idx val="84"/>
        <c:spPr>
          <a:solidFill>
            <a:schemeClr val="accent1"/>
          </a:solidFill>
          <a:ln>
            <a:noFill/>
          </a:ln>
          <a:effectLst/>
        </c:spPr>
        <c:marker>
          <c:symbol val="none"/>
        </c:marker>
      </c:pivotFmt>
      <c:pivotFmt>
        <c:idx val="85"/>
        <c:spPr>
          <a:solidFill>
            <a:schemeClr val="accent1"/>
          </a:solidFill>
          <a:ln>
            <a:noFill/>
          </a:ln>
          <a:effectLst/>
        </c:spPr>
        <c:marker>
          <c:symbol val="none"/>
        </c:marker>
      </c:pivotFmt>
      <c:pivotFmt>
        <c:idx val="86"/>
        <c:spPr>
          <a:solidFill>
            <a:schemeClr val="accent1"/>
          </a:solidFill>
          <a:ln>
            <a:noFill/>
          </a:ln>
          <a:effectLst/>
        </c:spPr>
        <c:marker>
          <c:symbol val="none"/>
        </c:marker>
      </c:pivotFmt>
      <c:pivotFmt>
        <c:idx val="87"/>
        <c:spPr>
          <a:solidFill>
            <a:schemeClr val="accent1"/>
          </a:solidFill>
          <a:ln>
            <a:noFill/>
          </a:ln>
          <a:effectLst/>
        </c:spPr>
        <c:marker>
          <c:symbol val="none"/>
        </c:marker>
      </c:pivotFmt>
      <c:pivotFmt>
        <c:idx val="88"/>
        <c:spPr>
          <a:solidFill>
            <a:schemeClr val="accent1"/>
          </a:solidFill>
          <a:ln>
            <a:noFill/>
          </a:ln>
          <a:effectLst/>
        </c:spPr>
        <c:marker>
          <c:symbol val="none"/>
        </c:marker>
      </c:pivotFmt>
      <c:pivotFmt>
        <c:idx val="89"/>
        <c:spPr>
          <a:solidFill>
            <a:schemeClr val="accent1"/>
          </a:solidFill>
          <a:ln>
            <a:noFill/>
          </a:ln>
          <a:effectLst/>
        </c:spPr>
        <c:marker>
          <c:symbol val="none"/>
        </c:marker>
      </c:pivotFmt>
      <c:pivotFmt>
        <c:idx val="90"/>
        <c:spPr>
          <a:solidFill>
            <a:schemeClr val="accent1"/>
          </a:solidFill>
          <a:ln>
            <a:noFill/>
          </a:ln>
          <a:effectLst/>
        </c:spPr>
        <c:marker>
          <c:symbol val="none"/>
        </c:marker>
      </c:pivotFmt>
      <c:pivotFmt>
        <c:idx val="91"/>
        <c:spPr>
          <a:solidFill>
            <a:schemeClr val="accent1"/>
          </a:solidFill>
          <a:ln>
            <a:noFill/>
          </a:ln>
          <a:effectLst/>
        </c:spPr>
        <c:marker>
          <c:symbol val="none"/>
        </c:marker>
      </c:pivotFmt>
      <c:pivotFmt>
        <c:idx val="92"/>
        <c:spPr>
          <a:solidFill>
            <a:schemeClr val="accent1"/>
          </a:solidFill>
          <a:ln>
            <a:noFill/>
          </a:ln>
          <a:effectLst/>
        </c:spPr>
        <c:marker>
          <c:symbol val="none"/>
        </c:marker>
      </c:pivotFmt>
      <c:pivotFmt>
        <c:idx val="93"/>
        <c:spPr>
          <a:solidFill>
            <a:schemeClr val="accent1"/>
          </a:solidFill>
          <a:ln>
            <a:noFill/>
          </a:ln>
          <a:effectLst/>
        </c:spPr>
        <c:marker>
          <c:symbol val="none"/>
        </c:marker>
      </c:pivotFmt>
      <c:pivotFmt>
        <c:idx val="94"/>
        <c:spPr>
          <a:solidFill>
            <a:schemeClr val="accent1"/>
          </a:solidFill>
          <a:ln>
            <a:noFill/>
          </a:ln>
          <a:effectLst/>
        </c:spPr>
        <c:marker>
          <c:symbol val="none"/>
        </c:marker>
      </c:pivotFmt>
      <c:pivotFmt>
        <c:idx val="95"/>
        <c:spPr>
          <a:solidFill>
            <a:schemeClr val="accent1"/>
          </a:solidFill>
          <a:ln>
            <a:noFill/>
          </a:ln>
          <a:effectLst/>
        </c:spPr>
        <c:marker>
          <c:symbol val="none"/>
        </c:marker>
      </c:pivotFmt>
      <c:pivotFmt>
        <c:idx val="96"/>
        <c:spPr>
          <a:solidFill>
            <a:schemeClr val="accent1"/>
          </a:solidFill>
          <a:ln>
            <a:noFill/>
          </a:ln>
          <a:effectLst/>
        </c:spPr>
        <c:marker>
          <c:symbol val="none"/>
        </c:marker>
      </c:pivotFmt>
      <c:pivotFmt>
        <c:idx val="97"/>
        <c:spPr>
          <a:solidFill>
            <a:srgbClr val="8DC9F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rgbClr val="F8E5A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rgbClr val="C5DBF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rgbClr val="00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1"/>
        <c:spPr>
          <a:solidFill>
            <a:srgbClr val="E0EC9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rgbClr val="7F7F7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rgbClr val="C3EC0C"/>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rgbClr val="F2693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rgbClr val="F9B72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rgbClr val="1F55C9"/>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rgbClr val="FADC3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rgbClr val="93D5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rgbClr val="26262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rgbClr val="40840B"/>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2"/>
        <c:spPr>
          <a:solidFill>
            <a:srgbClr val="8DC9F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rgbClr val="F8E5A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rgbClr val="00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5"/>
        <c:spPr>
          <a:solidFill>
            <a:srgbClr val="C3EC0C"/>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6"/>
        <c:spPr>
          <a:solidFill>
            <a:srgbClr val="F2693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rgbClr val="F9B72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rgbClr val="FADC3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rgbClr val="8DC9F7"/>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rgbClr val="F8E5A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1"/>
        <c:spPr>
          <a:solidFill>
            <a:srgbClr val="00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rgbClr val="C3EC0C"/>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rgbClr val="F2693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rgbClr val="F9B72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5"/>
        <c:spPr>
          <a:solidFill>
            <a:srgbClr val="FADC3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22341804835371187"/>
          <c:y val="0.10876369351547045"/>
          <c:w val="0.76810810234086579"/>
          <c:h val="0.74915278092721027"/>
        </c:manualLayout>
      </c:layout>
      <c:barChart>
        <c:barDir val="col"/>
        <c:grouping val="stacked"/>
        <c:varyColors val="0"/>
        <c:ser>
          <c:idx val="0"/>
          <c:order val="0"/>
          <c:tx>
            <c:strRef>
              <c:f>'T4'!$B$8:$B$9</c:f>
              <c:strCache>
                <c:ptCount val="1"/>
                <c:pt idx="0">
                  <c:v>Diesel Gensets</c:v>
                </c:pt>
              </c:strCache>
            </c:strRef>
          </c:tx>
          <c:spPr>
            <a:solidFill>
              <a:srgbClr val="000000"/>
            </a:solidFill>
            <a:ln>
              <a:noFill/>
            </a:ln>
            <a:effectLst/>
          </c:spPr>
          <c:invertIfNegative val="0"/>
          <c:cat>
            <c:strRef>
              <c:f>'T4'!$A$10:$A$21</c:f>
              <c:strCache>
                <c:ptCount val="11"/>
                <c:pt idx="0">
                  <c:v>2020</c:v>
                </c:pt>
                <c:pt idx="1">
                  <c:v>2021</c:v>
                </c:pt>
                <c:pt idx="2">
                  <c:v>2022</c:v>
                </c:pt>
                <c:pt idx="3">
                  <c:v>2023</c:v>
                </c:pt>
                <c:pt idx="4">
                  <c:v>2024</c:v>
                </c:pt>
                <c:pt idx="5">
                  <c:v>2025</c:v>
                </c:pt>
                <c:pt idx="6">
                  <c:v>2026</c:v>
                </c:pt>
                <c:pt idx="7">
                  <c:v>2027</c:v>
                </c:pt>
                <c:pt idx="8">
                  <c:v>2028</c:v>
                </c:pt>
                <c:pt idx="9">
                  <c:v>2029</c:v>
                </c:pt>
                <c:pt idx="10">
                  <c:v>2030</c:v>
                </c:pt>
              </c:strCache>
            </c:strRef>
          </c:cat>
          <c:val>
            <c:numRef>
              <c:f>'T4'!$B$10:$B$21</c:f>
              <c:numCache>
                <c:formatCode>_(* #,##0_);_(* \(#,##0\);_(* "-"_);_(@_)</c:formatCode>
                <c:ptCount val="11"/>
                <c:pt idx="0">
                  <c:v>159835.16225338375</c:v>
                </c:pt>
                <c:pt idx="1">
                  <c:v>160409.7791678269</c:v>
                </c:pt>
                <c:pt idx="2">
                  <c:v>183435.27780018901</c:v>
                </c:pt>
                <c:pt idx="3">
                  <c:v>184295.01497298191</c:v>
                </c:pt>
                <c:pt idx="4">
                  <c:v>185182.37219628095</c:v>
                </c:pt>
                <c:pt idx="5">
                  <c:v>186009.64503120139</c:v>
                </c:pt>
                <c:pt idx="6">
                  <c:v>186847.17160776834</c:v>
                </c:pt>
                <c:pt idx="7">
                  <c:v>187757.49808808041</c:v>
                </c:pt>
                <c:pt idx="8">
                  <c:v>188740.13757425797</c:v>
                </c:pt>
                <c:pt idx="9">
                  <c:v>189673.64508612661</c:v>
                </c:pt>
                <c:pt idx="10">
                  <c:v>190508.62465044888</c:v>
                </c:pt>
              </c:numCache>
            </c:numRef>
          </c:val>
          <c:extLst>
            <c:ext xmlns:c16="http://schemas.microsoft.com/office/drawing/2014/chart" uri="{C3380CC4-5D6E-409C-BE32-E72D297353CC}">
              <c16:uniqueId val="{00000000-E516-4413-B2CD-C526E954D859}"/>
            </c:ext>
          </c:extLst>
        </c:ser>
        <c:ser>
          <c:idx val="1"/>
          <c:order val="1"/>
          <c:tx>
            <c:strRef>
              <c:f>'T4'!$C$8:$C$9</c:f>
              <c:strCache>
                <c:ptCount val="1"/>
                <c:pt idx="0">
                  <c:v>Solar</c:v>
                </c:pt>
              </c:strCache>
            </c:strRef>
          </c:tx>
          <c:spPr>
            <a:solidFill>
              <a:srgbClr val="93D500"/>
            </a:solidFill>
            <a:ln>
              <a:noFill/>
            </a:ln>
            <a:effectLst/>
          </c:spPr>
          <c:invertIfNegative val="0"/>
          <c:cat>
            <c:strRef>
              <c:f>'T4'!$A$10:$A$21</c:f>
              <c:strCache>
                <c:ptCount val="11"/>
                <c:pt idx="0">
                  <c:v>2020</c:v>
                </c:pt>
                <c:pt idx="1">
                  <c:v>2021</c:v>
                </c:pt>
                <c:pt idx="2">
                  <c:v>2022</c:v>
                </c:pt>
                <c:pt idx="3">
                  <c:v>2023</c:v>
                </c:pt>
                <c:pt idx="4">
                  <c:v>2024</c:v>
                </c:pt>
                <c:pt idx="5">
                  <c:v>2025</c:v>
                </c:pt>
                <c:pt idx="6">
                  <c:v>2026</c:v>
                </c:pt>
                <c:pt idx="7">
                  <c:v>2027</c:v>
                </c:pt>
                <c:pt idx="8">
                  <c:v>2028</c:v>
                </c:pt>
                <c:pt idx="9">
                  <c:v>2029</c:v>
                </c:pt>
                <c:pt idx="10">
                  <c:v>2030</c:v>
                </c:pt>
              </c:strCache>
            </c:strRef>
          </c:cat>
          <c:val>
            <c:numRef>
              <c:f>'T4'!$C$10:$C$21</c:f>
              <c:numCache>
                <c:formatCode>_(* #,##0_);_(* \(#,##0\);_(* "-"_);_(@_)</c:formatCode>
                <c:ptCount val="11"/>
                <c:pt idx="0">
                  <c:v>41540.391334444372</c:v>
                </c:pt>
                <c:pt idx="1">
                  <c:v>51643.065656924111</c:v>
                </c:pt>
                <c:pt idx="2">
                  <c:v>63843.746134424662</c:v>
                </c:pt>
                <c:pt idx="3">
                  <c:v>77157.562070008527</c:v>
                </c:pt>
                <c:pt idx="4">
                  <c:v>92804.904967908282</c:v>
                </c:pt>
                <c:pt idx="5">
                  <c:v>111101.92803349986</c:v>
                </c:pt>
                <c:pt idx="6">
                  <c:v>130967.54551076502</c:v>
                </c:pt>
                <c:pt idx="7">
                  <c:v>152929.95088249689</c:v>
                </c:pt>
                <c:pt idx="8">
                  <c:v>177199.55040968233</c:v>
                </c:pt>
                <c:pt idx="9">
                  <c:v>203479.5185223461</c:v>
                </c:pt>
                <c:pt idx="10">
                  <c:v>231725.77458293314</c:v>
                </c:pt>
              </c:numCache>
            </c:numRef>
          </c:val>
          <c:extLst>
            <c:ext xmlns:c16="http://schemas.microsoft.com/office/drawing/2014/chart" uri="{C3380CC4-5D6E-409C-BE32-E72D297353CC}">
              <c16:uniqueId val="{00000001-E516-4413-B2CD-C526E954D859}"/>
            </c:ext>
          </c:extLst>
        </c:ser>
        <c:ser>
          <c:idx val="2"/>
          <c:order val="2"/>
          <c:tx>
            <c:strRef>
              <c:f>'T4'!$D$8:$D$9</c:f>
              <c:strCache>
                <c:ptCount val="1"/>
                <c:pt idx="0">
                  <c:v>NG Gensets</c:v>
                </c:pt>
              </c:strCache>
            </c:strRef>
          </c:tx>
          <c:spPr>
            <a:solidFill>
              <a:srgbClr val="40840B"/>
            </a:solidFill>
            <a:ln>
              <a:noFill/>
            </a:ln>
            <a:effectLst/>
          </c:spPr>
          <c:invertIfNegative val="0"/>
          <c:cat>
            <c:strRef>
              <c:f>'T4'!$A$10:$A$21</c:f>
              <c:strCache>
                <c:ptCount val="11"/>
                <c:pt idx="0">
                  <c:v>2020</c:v>
                </c:pt>
                <c:pt idx="1">
                  <c:v>2021</c:v>
                </c:pt>
                <c:pt idx="2">
                  <c:v>2022</c:v>
                </c:pt>
                <c:pt idx="3">
                  <c:v>2023</c:v>
                </c:pt>
                <c:pt idx="4">
                  <c:v>2024</c:v>
                </c:pt>
                <c:pt idx="5">
                  <c:v>2025</c:v>
                </c:pt>
                <c:pt idx="6">
                  <c:v>2026</c:v>
                </c:pt>
                <c:pt idx="7">
                  <c:v>2027</c:v>
                </c:pt>
                <c:pt idx="8">
                  <c:v>2028</c:v>
                </c:pt>
                <c:pt idx="9">
                  <c:v>2029</c:v>
                </c:pt>
                <c:pt idx="10">
                  <c:v>2030</c:v>
                </c:pt>
              </c:strCache>
            </c:strRef>
          </c:cat>
          <c:val>
            <c:numRef>
              <c:f>'T4'!$D$10:$D$21</c:f>
              <c:numCache>
                <c:formatCode>_(* #,##0_);_(* \(#,##0\);_(* "-"_);_(@_)</c:formatCode>
                <c:ptCount val="11"/>
                <c:pt idx="0">
                  <c:v>43250.865293706025</c:v>
                </c:pt>
                <c:pt idx="1">
                  <c:v>45987.259874687785</c:v>
                </c:pt>
                <c:pt idx="2">
                  <c:v>54699.996104227561</c:v>
                </c:pt>
                <c:pt idx="3">
                  <c:v>58232.893331071122</c:v>
                </c:pt>
                <c:pt idx="4">
                  <c:v>61974.623433566056</c:v>
                </c:pt>
                <c:pt idx="5">
                  <c:v>65875.227366760999</c:v>
                </c:pt>
                <c:pt idx="6">
                  <c:v>70000.459323826013</c:v>
                </c:pt>
                <c:pt idx="7">
                  <c:v>74423.002736388036</c:v>
                </c:pt>
                <c:pt idx="8">
                  <c:v>79171.289765553258</c:v>
                </c:pt>
                <c:pt idx="9">
                  <c:v>84020.939929899541</c:v>
                </c:pt>
                <c:pt idx="10">
                  <c:v>88980.436172133617</c:v>
                </c:pt>
              </c:numCache>
            </c:numRef>
          </c:val>
          <c:extLst>
            <c:ext xmlns:c16="http://schemas.microsoft.com/office/drawing/2014/chart" uri="{C3380CC4-5D6E-409C-BE32-E72D297353CC}">
              <c16:uniqueId val="{00000002-E516-4413-B2CD-C526E954D859}"/>
            </c:ext>
          </c:extLst>
        </c:ser>
        <c:ser>
          <c:idx val="3"/>
          <c:order val="3"/>
          <c:tx>
            <c:strRef>
              <c:f>'T4'!$E$8:$E$9</c:f>
              <c:strCache>
                <c:ptCount val="1"/>
                <c:pt idx="0">
                  <c:v>Wind</c:v>
                </c:pt>
              </c:strCache>
            </c:strRef>
          </c:tx>
          <c:spPr>
            <a:solidFill>
              <a:srgbClr val="FADC33"/>
            </a:solidFill>
            <a:ln>
              <a:noFill/>
            </a:ln>
            <a:effectLst/>
          </c:spPr>
          <c:invertIfNegative val="0"/>
          <c:cat>
            <c:strRef>
              <c:f>'T4'!$A$10:$A$21</c:f>
              <c:strCache>
                <c:ptCount val="11"/>
                <c:pt idx="0">
                  <c:v>2020</c:v>
                </c:pt>
                <c:pt idx="1">
                  <c:v>2021</c:v>
                </c:pt>
                <c:pt idx="2">
                  <c:v>2022</c:v>
                </c:pt>
                <c:pt idx="3">
                  <c:v>2023</c:v>
                </c:pt>
                <c:pt idx="4">
                  <c:v>2024</c:v>
                </c:pt>
                <c:pt idx="5">
                  <c:v>2025</c:v>
                </c:pt>
                <c:pt idx="6">
                  <c:v>2026</c:v>
                </c:pt>
                <c:pt idx="7">
                  <c:v>2027</c:v>
                </c:pt>
                <c:pt idx="8">
                  <c:v>2028</c:v>
                </c:pt>
                <c:pt idx="9">
                  <c:v>2029</c:v>
                </c:pt>
                <c:pt idx="10">
                  <c:v>2030</c:v>
                </c:pt>
              </c:strCache>
            </c:strRef>
          </c:cat>
          <c:val>
            <c:numRef>
              <c:f>'T4'!$E$10:$E$21</c:f>
              <c:numCache>
                <c:formatCode>_(* #,##0_);_(* \(#,##0\);_(* "-"_);_(@_)</c:formatCode>
                <c:ptCount val="11"/>
                <c:pt idx="0">
                  <c:v>2968.7405409199946</c:v>
                </c:pt>
                <c:pt idx="1">
                  <c:v>3148.6817863291963</c:v>
                </c:pt>
                <c:pt idx="2">
                  <c:v>3330.4224441924894</c:v>
                </c:pt>
                <c:pt idx="3">
                  <c:v>3513.9805086344109</c:v>
                </c:pt>
                <c:pt idx="4">
                  <c:v>3699.3741537207575</c:v>
                </c:pt>
                <c:pt idx="5">
                  <c:v>3886.6217352579642</c:v>
                </c:pt>
                <c:pt idx="6">
                  <c:v>4075.7417926105391</c:v>
                </c:pt>
                <c:pt idx="7">
                  <c:v>4266.753050536644</c:v>
                </c:pt>
                <c:pt idx="8">
                  <c:v>4459.6744210420084</c:v>
                </c:pt>
                <c:pt idx="9">
                  <c:v>4654.525005252427</c:v>
                </c:pt>
                <c:pt idx="10">
                  <c:v>4851.3240953049517</c:v>
                </c:pt>
              </c:numCache>
            </c:numRef>
          </c:val>
          <c:extLst>
            <c:ext xmlns:c16="http://schemas.microsoft.com/office/drawing/2014/chart" uri="{C3380CC4-5D6E-409C-BE32-E72D297353CC}">
              <c16:uniqueId val="{00000003-E516-4413-B2CD-C526E954D859}"/>
            </c:ext>
          </c:extLst>
        </c:ser>
        <c:ser>
          <c:idx val="4"/>
          <c:order val="4"/>
          <c:tx>
            <c:strRef>
              <c:f>'T4'!$F$8:$F$9</c:f>
              <c:strCache>
                <c:ptCount val="1"/>
                <c:pt idx="0">
                  <c:v>Other Renewables</c:v>
                </c:pt>
              </c:strCache>
            </c:strRef>
          </c:tx>
          <c:spPr>
            <a:solidFill>
              <a:srgbClr val="1F55C9"/>
            </a:solidFill>
            <a:ln>
              <a:noFill/>
            </a:ln>
            <a:effectLst/>
          </c:spPr>
          <c:invertIfNegative val="0"/>
          <c:cat>
            <c:strRef>
              <c:f>'T4'!$A$10:$A$21</c:f>
              <c:strCache>
                <c:ptCount val="11"/>
                <c:pt idx="0">
                  <c:v>2020</c:v>
                </c:pt>
                <c:pt idx="1">
                  <c:v>2021</c:v>
                </c:pt>
                <c:pt idx="2">
                  <c:v>2022</c:v>
                </c:pt>
                <c:pt idx="3">
                  <c:v>2023</c:v>
                </c:pt>
                <c:pt idx="4">
                  <c:v>2024</c:v>
                </c:pt>
                <c:pt idx="5">
                  <c:v>2025</c:v>
                </c:pt>
                <c:pt idx="6">
                  <c:v>2026</c:v>
                </c:pt>
                <c:pt idx="7">
                  <c:v>2027</c:v>
                </c:pt>
                <c:pt idx="8">
                  <c:v>2028</c:v>
                </c:pt>
                <c:pt idx="9">
                  <c:v>2029</c:v>
                </c:pt>
                <c:pt idx="10">
                  <c:v>2030</c:v>
                </c:pt>
              </c:strCache>
            </c:strRef>
          </c:cat>
          <c:val>
            <c:numRef>
              <c:f>'T4'!$F$10:$F$21</c:f>
              <c:numCache>
                <c:formatCode>_(* #,##0_);_(* \(#,##0\);_(* "-"_);_(@_)</c:formatCode>
                <c:ptCount val="11"/>
                <c:pt idx="0">
                  <c:v>2102.4299999999971</c:v>
                </c:pt>
                <c:pt idx="1">
                  <c:v>2194.8299999999972</c:v>
                </c:pt>
                <c:pt idx="2">
                  <c:v>2293.8299999999963</c:v>
                </c:pt>
                <c:pt idx="3">
                  <c:v>2399.4299999999971</c:v>
                </c:pt>
                <c:pt idx="4">
                  <c:v>2505.029999999997</c:v>
                </c:pt>
                <c:pt idx="5">
                  <c:v>2613.9299999999962</c:v>
                </c:pt>
                <c:pt idx="6">
                  <c:v>2745.9299999999962</c:v>
                </c:pt>
                <c:pt idx="7">
                  <c:v>2877.9299999999967</c:v>
                </c:pt>
                <c:pt idx="8">
                  <c:v>3016.5299999999961</c:v>
                </c:pt>
                <c:pt idx="9">
                  <c:v>3161.7299999999973</c:v>
                </c:pt>
                <c:pt idx="10">
                  <c:v>3313.5299999999957</c:v>
                </c:pt>
              </c:numCache>
            </c:numRef>
          </c:val>
          <c:extLst>
            <c:ext xmlns:c16="http://schemas.microsoft.com/office/drawing/2014/chart" uri="{C3380CC4-5D6E-409C-BE32-E72D297353CC}">
              <c16:uniqueId val="{00000004-E516-4413-B2CD-C526E954D859}"/>
            </c:ext>
          </c:extLst>
        </c:ser>
        <c:ser>
          <c:idx val="5"/>
          <c:order val="5"/>
          <c:tx>
            <c:strRef>
              <c:f>'T4'!$G$8:$G$9</c:f>
              <c:strCache>
                <c:ptCount val="1"/>
                <c:pt idx="0">
                  <c:v>Stationary Fuel Cells</c:v>
                </c:pt>
              </c:strCache>
            </c:strRef>
          </c:tx>
          <c:spPr>
            <a:solidFill>
              <a:srgbClr val="F9B723"/>
            </a:solidFill>
            <a:ln>
              <a:noFill/>
            </a:ln>
            <a:effectLst/>
          </c:spPr>
          <c:invertIfNegative val="0"/>
          <c:cat>
            <c:strRef>
              <c:f>'T4'!$A$10:$A$21</c:f>
              <c:strCache>
                <c:ptCount val="11"/>
                <c:pt idx="0">
                  <c:v>2020</c:v>
                </c:pt>
                <c:pt idx="1">
                  <c:v>2021</c:v>
                </c:pt>
                <c:pt idx="2">
                  <c:v>2022</c:v>
                </c:pt>
                <c:pt idx="3">
                  <c:v>2023</c:v>
                </c:pt>
                <c:pt idx="4">
                  <c:v>2024</c:v>
                </c:pt>
                <c:pt idx="5">
                  <c:v>2025</c:v>
                </c:pt>
                <c:pt idx="6">
                  <c:v>2026</c:v>
                </c:pt>
                <c:pt idx="7">
                  <c:v>2027</c:v>
                </c:pt>
                <c:pt idx="8">
                  <c:v>2028</c:v>
                </c:pt>
                <c:pt idx="9">
                  <c:v>2029</c:v>
                </c:pt>
                <c:pt idx="10">
                  <c:v>2030</c:v>
                </c:pt>
              </c:strCache>
            </c:strRef>
          </c:cat>
          <c:val>
            <c:numRef>
              <c:f>'T4'!$G$10:$G$21</c:f>
              <c:numCache>
                <c:formatCode>_(* #,##0_);_(* \(#,##0\);_(* "-"_);_(@_)</c:formatCode>
                <c:ptCount val="11"/>
                <c:pt idx="0">
                  <c:v>632.62952919492989</c:v>
                </c:pt>
                <c:pt idx="1">
                  <c:v>725.03147414408352</c:v>
                </c:pt>
                <c:pt idx="2">
                  <c:v>824.74154749977561</c:v>
                </c:pt>
                <c:pt idx="3">
                  <c:v>931.9521559903643</c:v>
                </c:pt>
                <c:pt idx="4">
                  <c:v>1046.1589530390172</c:v>
                </c:pt>
                <c:pt idx="5">
                  <c:v>1166.6676392076736</c:v>
                </c:pt>
                <c:pt idx="6">
                  <c:v>1290.0289668801634</c:v>
                </c:pt>
                <c:pt idx="7">
                  <c:v>1413.7463832609749</c:v>
                </c:pt>
                <c:pt idx="8">
                  <c:v>1537.6127093114881</c:v>
                </c:pt>
                <c:pt idx="9">
                  <c:v>1661.6313127114231</c:v>
                </c:pt>
                <c:pt idx="10">
                  <c:v>1785.8055637454706</c:v>
                </c:pt>
              </c:numCache>
            </c:numRef>
          </c:val>
          <c:extLst>
            <c:ext xmlns:c16="http://schemas.microsoft.com/office/drawing/2014/chart" uri="{C3380CC4-5D6E-409C-BE32-E72D297353CC}">
              <c16:uniqueId val="{00000005-E516-4413-B2CD-C526E954D859}"/>
            </c:ext>
          </c:extLst>
        </c:ser>
        <c:ser>
          <c:idx val="6"/>
          <c:order val="6"/>
          <c:tx>
            <c:strRef>
              <c:f>'T4'!$H$8:$H$9</c:f>
              <c:strCache>
                <c:ptCount val="1"/>
                <c:pt idx="0">
                  <c:v>Microturbines</c:v>
                </c:pt>
              </c:strCache>
            </c:strRef>
          </c:tx>
          <c:spPr>
            <a:solidFill>
              <a:srgbClr val="F26931"/>
            </a:solidFill>
            <a:ln>
              <a:noFill/>
            </a:ln>
            <a:effectLst/>
          </c:spPr>
          <c:invertIfNegative val="0"/>
          <c:cat>
            <c:strRef>
              <c:f>'T4'!$A$10:$A$21</c:f>
              <c:strCache>
                <c:ptCount val="11"/>
                <c:pt idx="0">
                  <c:v>2020</c:v>
                </c:pt>
                <c:pt idx="1">
                  <c:v>2021</c:v>
                </c:pt>
                <c:pt idx="2">
                  <c:v>2022</c:v>
                </c:pt>
                <c:pt idx="3">
                  <c:v>2023</c:v>
                </c:pt>
                <c:pt idx="4">
                  <c:v>2024</c:v>
                </c:pt>
                <c:pt idx="5">
                  <c:v>2025</c:v>
                </c:pt>
                <c:pt idx="6">
                  <c:v>2026</c:v>
                </c:pt>
                <c:pt idx="7">
                  <c:v>2027</c:v>
                </c:pt>
                <c:pt idx="8">
                  <c:v>2028</c:v>
                </c:pt>
                <c:pt idx="9">
                  <c:v>2029</c:v>
                </c:pt>
                <c:pt idx="10">
                  <c:v>2030</c:v>
                </c:pt>
              </c:strCache>
            </c:strRef>
          </c:cat>
          <c:val>
            <c:numRef>
              <c:f>'T4'!$H$10:$H$21</c:f>
              <c:numCache>
                <c:formatCode>_(* #,##0_);_(* \(#,##0\);_(* "-"_);_(@_)</c:formatCode>
                <c:ptCount val="11"/>
                <c:pt idx="0">
                  <c:v>391.59466757801289</c:v>
                </c:pt>
                <c:pt idx="1">
                  <c:v>428.441871457199</c:v>
                </c:pt>
                <c:pt idx="2">
                  <c:v>536.26007251022884</c:v>
                </c:pt>
                <c:pt idx="3">
                  <c:v>585.93565939518851</c:v>
                </c:pt>
                <c:pt idx="4">
                  <c:v>639.84826079287473</c:v>
                </c:pt>
                <c:pt idx="5">
                  <c:v>698.39197061841162</c:v>
                </c:pt>
                <c:pt idx="6">
                  <c:v>761.976107258404</c:v>
                </c:pt>
                <c:pt idx="7">
                  <c:v>831.04684526306835</c:v>
                </c:pt>
                <c:pt idx="8">
                  <c:v>906.09607465267334</c:v>
                </c:pt>
                <c:pt idx="9">
                  <c:v>987.65337445804323</c:v>
                </c:pt>
                <c:pt idx="10">
                  <c:v>1076.2958823311269</c:v>
                </c:pt>
              </c:numCache>
            </c:numRef>
          </c:val>
          <c:extLst>
            <c:ext xmlns:c16="http://schemas.microsoft.com/office/drawing/2014/chart" uri="{C3380CC4-5D6E-409C-BE32-E72D297353CC}">
              <c16:uniqueId val="{00000006-E516-4413-B2CD-C526E954D859}"/>
            </c:ext>
          </c:extLst>
        </c:ser>
        <c:dLbls>
          <c:showLegendKey val="0"/>
          <c:showVal val="0"/>
          <c:showCatName val="0"/>
          <c:showSerName val="0"/>
          <c:showPercent val="0"/>
          <c:showBubbleSize val="0"/>
        </c:dLbls>
        <c:gapWidth val="219"/>
        <c:overlap val="100"/>
        <c:axId val="512857215"/>
        <c:axId val="587729375"/>
      </c:barChart>
      <c:catAx>
        <c:axId val="512857215"/>
        <c:scaling>
          <c:orientation val="minMax"/>
        </c:scaling>
        <c:delete val="0"/>
        <c:axPos val="b"/>
        <c:numFmt formatCode="General" sourceLinked="1"/>
        <c:majorTickMark val="out"/>
        <c:minorTickMark val="none"/>
        <c:tickLblPos val="nextTo"/>
        <c:spPr>
          <a:noFill/>
          <a:ln w="9525" cap="flat" cmpd="sng" algn="ctr">
            <a:solidFill>
              <a:srgbClr val="555759"/>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587729375"/>
        <c:crosses val="autoZero"/>
        <c:auto val="1"/>
        <c:lblAlgn val="ctr"/>
        <c:lblOffset val="100"/>
        <c:noMultiLvlLbl val="0"/>
      </c:catAx>
      <c:valAx>
        <c:axId val="587729375"/>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dirty="0"/>
                  <a:t>(MW)</a:t>
                </a:r>
              </a:p>
            </c:rich>
          </c:tx>
          <c:layout>
            <c:manualLayout>
              <c:xMode val="edge"/>
              <c:yMode val="edge"/>
              <c:x val="2.4151436031331588E-2"/>
              <c:y val="0.3210796862904550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_(* #,##0_);_(* \(#,##0\);_(* &quot;-&quot;_);_(@_)" sourceLinked="1"/>
        <c:majorTickMark val="out"/>
        <c:minorTickMark val="none"/>
        <c:tickLblPos val="nextTo"/>
        <c:spPr>
          <a:noFill/>
          <a:ln>
            <a:solidFill>
              <a:srgbClr val="555759"/>
            </a:solid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512857215"/>
        <c:crosses val="autoZero"/>
        <c:crossBetween val="between"/>
      </c:valAx>
      <c:spPr>
        <a:noFill/>
        <a:ln>
          <a:noFill/>
        </a:ln>
        <a:effectLst/>
      </c:spPr>
    </c:plotArea>
    <c:legend>
      <c:legendPos val="t"/>
      <c:layout>
        <c:manualLayout>
          <c:xMode val="edge"/>
          <c:yMode val="edge"/>
          <c:x val="0.24744001973643634"/>
          <c:y val="2.393857017872766E-2"/>
          <c:w val="0.50416253777677267"/>
          <c:h val="0.17303192612343515"/>
        </c:manualLayout>
      </c:layout>
      <c:overlay val="0"/>
      <c:spPr>
        <a:solidFill>
          <a:srgbClr val="FFFFFF">
            <a:lumMod val="85000"/>
          </a:srgbClr>
        </a:solid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b="1">
          <a:solidFill>
            <a:schemeClr val="tx1"/>
          </a:solidFill>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E3597E-C14F-45B7-B9F6-FFBED7C76A5C}" type="doc">
      <dgm:prSet loTypeId="urn:microsoft.com/office/officeart/2008/layout/VerticalCurvedList" loCatId="list" qsTypeId="urn:microsoft.com/office/officeart/2005/8/quickstyle/simple4" qsCatId="simple" csTypeId="urn:microsoft.com/office/officeart/2005/8/colors/accent2_1" csCatId="accent2" phldr="1"/>
      <dgm:spPr/>
      <dgm:t>
        <a:bodyPr/>
        <a:lstStyle/>
        <a:p>
          <a:endParaRPr lang="en-GB"/>
        </a:p>
      </dgm:t>
    </dgm:pt>
    <dgm:pt modelId="{C8788FD1-97CA-410E-A950-7E862452BDE7}">
      <dgm:prSet phldrT="[Text]" custT="1"/>
      <dgm:spPr/>
      <dgm:t>
        <a:bodyPr/>
        <a:lstStyle/>
        <a:p>
          <a:pPr>
            <a:buFont typeface="Wingdings" panose="05000000000000000000" pitchFamily="2" charset="2"/>
            <a:buChar char="§"/>
          </a:pPr>
          <a:r>
            <a:rPr lang="en-US" altLang="en-US" sz="1400" kern="1200" dirty="0">
              <a:solidFill>
                <a:prstClr val="black">
                  <a:hueOff val="0"/>
                  <a:satOff val="0"/>
                  <a:lumOff val="0"/>
                  <a:alphaOff val="0"/>
                </a:prstClr>
              </a:solidFill>
              <a:latin typeface="Arial"/>
              <a:ea typeface="+mn-ea"/>
              <a:cs typeface="+mn-cs"/>
            </a:rPr>
            <a:t>Shifting </a:t>
          </a:r>
          <a:r>
            <a:rPr lang="en-US" altLang="en-US" sz="1400" b="1" kern="1200" dirty="0">
              <a:solidFill>
                <a:prstClr val="black">
                  <a:hueOff val="0"/>
                  <a:satOff val="0"/>
                  <a:lumOff val="0"/>
                  <a:alphaOff val="0"/>
                </a:prstClr>
              </a:solidFill>
              <a:latin typeface="Arial"/>
              <a:ea typeface="+mn-ea"/>
              <a:cs typeface="+mn-cs"/>
            </a:rPr>
            <a:t>utility incentive structures </a:t>
          </a:r>
          <a:r>
            <a:rPr lang="en-US" altLang="en-US" sz="1400" kern="1200" dirty="0">
              <a:solidFill>
                <a:prstClr val="black">
                  <a:hueOff val="0"/>
                  <a:satOff val="0"/>
                  <a:lumOff val="0"/>
                  <a:alphaOff val="0"/>
                </a:prstClr>
              </a:solidFill>
              <a:latin typeface="Arial"/>
              <a:ea typeface="+mn-ea"/>
              <a:cs typeface="+mn-cs"/>
            </a:rPr>
            <a:t>are beginning to push utilities to </a:t>
          </a:r>
          <a:r>
            <a:rPr lang="en-US" altLang="en-US" sz="1400" kern="1200" dirty="0">
              <a:solidFill>
                <a:schemeClr val="tx1"/>
              </a:solidFill>
              <a:latin typeface="Arial"/>
              <a:ea typeface="+mn-ea"/>
              <a:cs typeface="+mn-cs"/>
            </a:rPr>
            <a:t>more </a:t>
          </a:r>
          <a:r>
            <a:rPr lang="en-US" altLang="en-US" sz="1400" b="1" kern="1200" dirty="0">
              <a:solidFill>
                <a:schemeClr val="tx1"/>
              </a:solidFill>
              <a:latin typeface="Arial"/>
              <a:ea typeface="+mn-ea"/>
              <a:cs typeface="+mn-cs"/>
            </a:rPr>
            <a:t>efficiently adopt distributed resources</a:t>
          </a:r>
          <a:r>
            <a:rPr lang="en-US" altLang="en-US" sz="1400" kern="1200" dirty="0">
              <a:solidFill>
                <a:schemeClr val="tx1"/>
              </a:solidFill>
              <a:latin typeface="Arial"/>
              <a:ea typeface="+mn-ea"/>
              <a:cs typeface="+mn-cs"/>
            </a:rPr>
            <a:t>, which should increase adoption in many locations across the country.</a:t>
          </a:r>
          <a:endParaRPr lang="en-GB" sz="1400" kern="1200" dirty="0">
            <a:solidFill>
              <a:schemeClr val="tx1"/>
            </a:solidFill>
            <a:latin typeface="Arial"/>
            <a:ea typeface="+mn-ea"/>
            <a:cs typeface="+mn-cs"/>
          </a:endParaRPr>
        </a:p>
      </dgm:t>
    </dgm:pt>
    <dgm:pt modelId="{227C734F-1D51-4C68-B6EE-2CCF9075964D}" type="parTrans" cxnId="{AC0E1C8A-2A2A-4297-9A03-4EC63806FC6C}">
      <dgm:prSet/>
      <dgm:spPr/>
      <dgm:t>
        <a:bodyPr/>
        <a:lstStyle/>
        <a:p>
          <a:endParaRPr lang="en-GB" sz="1200"/>
        </a:p>
      </dgm:t>
    </dgm:pt>
    <dgm:pt modelId="{38FA9D69-B0AC-4D34-B495-3DB35D9BF3E7}" type="sibTrans" cxnId="{AC0E1C8A-2A2A-4297-9A03-4EC63806FC6C}">
      <dgm:prSet/>
      <dgm:spPr/>
      <dgm:t>
        <a:bodyPr/>
        <a:lstStyle/>
        <a:p>
          <a:endParaRPr lang="en-GB" sz="1200"/>
        </a:p>
      </dgm:t>
    </dgm:pt>
    <dgm:pt modelId="{963E57BB-0A62-4233-B3DE-88701E1C8841}">
      <dgm:prSet phldrT="[Text]" custT="1"/>
      <dgm:spPr/>
      <dgm:t>
        <a:bodyPr/>
        <a:lstStyle/>
        <a:p>
          <a:pPr rtl="0">
            <a:buFont typeface="Wingdings" panose="05000000000000000000" pitchFamily="2" charset="2"/>
            <a:buChar char="§"/>
          </a:pPr>
          <a:r>
            <a:rPr lang="en-US" altLang="en-US" sz="1400" dirty="0">
              <a:latin typeface="+mn-lt"/>
            </a:rPr>
            <a:t>The recession spurred by </a:t>
          </a:r>
          <a:r>
            <a:rPr lang="en-US" altLang="en-US" sz="1400" b="1" dirty="0">
              <a:latin typeface="+mn-lt"/>
            </a:rPr>
            <a:t>COVID-19 has decreased demand and investment </a:t>
          </a:r>
          <a:r>
            <a:rPr lang="en-US" altLang="en-US" sz="1400" dirty="0">
              <a:latin typeface="+mn-lt"/>
            </a:rPr>
            <a:t>for distributed generation projects. This trend will likely continue through 2021.</a:t>
          </a:r>
          <a:endParaRPr lang="en-GB" sz="1400" dirty="0"/>
        </a:p>
      </dgm:t>
    </dgm:pt>
    <dgm:pt modelId="{44EE8EA9-FA83-4CD4-951D-55A019E387E2}" type="parTrans" cxnId="{4908A98F-07D1-4FF2-BD91-E6FFF8C27346}">
      <dgm:prSet/>
      <dgm:spPr/>
      <dgm:t>
        <a:bodyPr/>
        <a:lstStyle/>
        <a:p>
          <a:endParaRPr lang="en-GB" sz="1200"/>
        </a:p>
      </dgm:t>
    </dgm:pt>
    <dgm:pt modelId="{640DFB7D-7BF6-4B51-97C6-53A1B9A073F6}" type="sibTrans" cxnId="{4908A98F-07D1-4FF2-BD91-E6FFF8C27346}">
      <dgm:prSet/>
      <dgm:spPr/>
      <dgm:t>
        <a:bodyPr/>
        <a:lstStyle/>
        <a:p>
          <a:endParaRPr lang="en-GB" sz="1200"/>
        </a:p>
      </dgm:t>
    </dgm:pt>
    <dgm:pt modelId="{6C8AA58B-5F69-45D2-B64D-5D1810019BF5}">
      <dgm:prSet phldrT="[Text]" custT="1"/>
      <dgm:spPr/>
      <dgm:t>
        <a:bodyPr/>
        <a:lstStyle/>
        <a:p>
          <a:pPr>
            <a:buFont typeface="Wingdings" panose="05000000000000000000" pitchFamily="2" charset="2"/>
            <a:buChar char="§"/>
          </a:pPr>
          <a:r>
            <a:rPr lang="en-GB" sz="1400" kern="1200" dirty="0">
              <a:solidFill>
                <a:prstClr val="black">
                  <a:hueOff val="0"/>
                  <a:satOff val="0"/>
                  <a:lumOff val="0"/>
                  <a:alphaOff val="0"/>
                </a:prstClr>
              </a:solidFill>
              <a:latin typeface="Arial"/>
              <a:ea typeface="+mn-ea"/>
              <a:cs typeface="+mn-cs"/>
            </a:rPr>
            <a:t>Favourable legislation, such </a:t>
          </a:r>
          <a:r>
            <a:rPr lang="en-GB" sz="1400" b="1" kern="1200" dirty="0">
              <a:solidFill>
                <a:prstClr val="black">
                  <a:hueOff val="0"/>
                  <a:satOff val="0"/>
                  <a:lumOff val="0"/>
                  <a:alphaOff val="0"/>
                </a:prstClr>
              </a:solidFill>
              <a:latin typeface="Arial"/>
              <a:ea typeface="+mn-ea"/>
              <a:cs typeface="+mn-cs"/>
            </a:rPr>
            <a:t>as FERC Order No. 2222 </a:t>
          </a:r>
          <a:r>
            <a:rPr lang="en-GB" sz="1400" kern="1200" dirty="0">
              <a:solidFill>
                <a:prstClr val="black">
                  <a:hueOff val="0"/>
                  <a:satOff val="0"/>
                  <a:lumOff val="0"/>
                  <a:alphaOff val="0"/>
                </a:prstClr>
              </a:solidFill>
              <a:latin typeface="Arial"/>
              <a:ea typeface="+mn-ea"/>
              <a:cs typeface="+mn-cs"/>
            </a:rPr>
            <a:t>and president-elect </a:t>
          </a:r>
          <a:r>
            <a:rPr lang="en-GB" sz="1400" b="1" kern="1200" dirty="0">
              <a:solidFill>
                <a:prstClr val="black">
                  <a:hueOff val="0"/>
                  <a:satOff val="0"/>
                  <a:lumOff val="0"/>
                  <a:alphaOff val="0"/>
                </a:prstClr>
              </a:solidFill>
              <a:latin typeface="Arial"/>
              <a:ea typeface="+mn-ea"/>
              <a:cs typeface="+mn-cs"/>
            </a:rPr>
            <a:t>Biden’s support </a:t>
          </a:r>
          <a:r>
            <a:rPr lang="en-GB" sz="1400" kern="1200" dirty="0">
              <a:solidFill>
                <a:prstClr val="black">
                  <a:hueOff val="0"/>
                  <a:satOff val="0"/>
                  <a:lumOff val="0"/>
                  <a:alphaOff val="0"/>
                </a:prstClr>
              </a:solidFill>
              <a:latin typeface="Arial"/>
              <a:ea typeface="+mn-ea"/>
              <a:cs typeface="+mn-cs"/>
            </a:rPr>
            <a:t>for the Clean Energy Revolution, should ease the integration of clean and distributed generation technologies into the grid.</a:t>
          </a:r>
        </a:p>
      </dgm:t>
    </dgm:pt>
    <dgm:pt modelId="{4949ECCB-08A6-41E9-9CDC-C2538688AE26}" type="sibTrans" cxnId="{8B9B6020-033A-472D-B9A5-5BBAF0A64D34}">
      <dgm:prSet/>
      <dgm:spPr/>
      <dgm:t>
        <a:bodyPr/>
        <a:lstStyle/>
        <a:p>
          <a:endParaRPr lang="en-GB" sz="1200"/>
        </a:p>
      </dgm:t>
    </dgm:pt>
    <dgm:pt modelId="{5BECECC4-E56E-46D0-8384-51AF0A6E7375}" type="parTrans" cxnId="{8B9B6020-033A-472D-B9A5-5BBAF0A64D34}">
      <dgm:prSet/>
      <dgm:spPr/>
      <dgm:t>
        <a:bodyPr/>
        <a:lstStyle/>
        <a:p>
          <a:endParaRPr lang="en-GB" sz="1200"/>
        </a:p>
      </dgm:t>
    </dgm:pt>
    <dgm:pt modelId="{4276FB0F-7140-4576-AB20-0B40D03AE952}">
      <dgm:prSet phldrT="[Text]" custT="1"/>
      <dgm:spPr/>
      <dgm:t>
        <a:bodyPr/>
        <a:lstStyle/>
        <a:p>
          <a:pPr rtl="0">
            <a:buFont typeface="Wingdings" panose="05000000000000000000" pitchFamily="2" charset="2"/>
            <a:buChar char="§"/>
          </a:pPr>
          <a:r>
            <a:rPr lang="en-US" altLang="en-US" sz="1400" kern="1200" dirty="0">
              <a:solidFill>
                <a:prstClr val="black">
                  <a:hueOff val="0"/>
                  <a:satOff val="0"/>
                  <a:lumOff val="0"/>
                  <a:alphaOff val="0"/>
                </a:prstClr>
              </a:solidFill>
              <a:latin typeface="Arial"/>
              <a:ea typeface="+mn-ea"/>
              <a:cs typeface="+mn-cs"/>
            </a:rPr>
            <a:t>Increased demand for </a:t>
          </a:r>
          <a:r>
            <a:rPr lang="en-US" altLang="en-US" sz="1400" b="1" kern="1200" dirty="0">
              <a:solidFill>
                <a:prstClr val="black">
                  <a:hueOff val="0"/>
                  <a:satOff val="0"/>
                  <a:lumOff val="0"/>
                  <a:alphaOff val="0"/>
                </a:prstClr>
              </a:solidFill>
              <a:latin typeface="Arial"/>
              <a:ea typeface="+mn-ea"/>
              <a:cs typeface="+mn-cs"/>
            </a:rPr>
            <a:t>resiliency</a:t>
          </a:r>
          <a:r>
            <a:rPr lang="en-US" altLang="en-US" sz="1400" kern="1200" dirty="0">
              <a:solidFill>
                <a:prstClr val="black">
                  <a:hueOff val="0"/>
                  <a:satOff val="0"/>
                  <a:lumOff val="0"/>
                  <a:alphaOff val="0"/>
                </a:prstClr>
              </a:solidFill>
              <a:latin typeface="Arial"/>
              <a:ea typeface="+mn-ea"/>
              <a:cs typeface="+mn-cs"/>
            </a:rPr>
            <a:t> resulting from widespread </a:t>
          </a:r>
          <a:r>
            <a:rPr lang="en-US" altLang="en-US" sz="1400" b="1" kern="1200" dirty="0">
              <a:solidFill>
                <a:prstClr val="black">
                  <a:hueOff val="0"/>
                  <a:satOff val="0"/>
                  <a:lumOff val="0"/>
                  <a:alphaOff val="0"/>
                </a:prstClr>
              </a:solidFill>
              <a:latin typeface="Arial"/>
              <a:ea typeface="+mn-ea"/>
              <a:cs typeface="+mn-cs"/>
            </a:rPr>
            <a:t>forest fires </a:t>
          </a:r>
          <a:r>
            <a:rPr lang="en-US" altLang="en-US" sz="1400" kern="1200" dirty="0">
              <a:solidFill>
                <a:prstClr val="black">
                  <a:hueOff val="0"/>
                  <a:satOff val="0"/>
                  <a:lumOff val="0"/>
                  <a:alphaOff val="0"/>
                </a:prstClr>
              </a:solidFill>
              <a:latin typeface="Arial"/>
              <a:ea typeface="+mn-ea"/>
              <a:cs typeface="+mn-cs"/>
            </a:rPr>
            <a:t>in the western US will fuel distributed generation adoption. </a:t>
          </a:r>
          <a:endParaRPr lang="en-GB" sz="1400" kern="1200" dirty="0">
            <a:solidFill>
              <a:prstClr val="black">
                <a:hueOff val="0"/>
                <a:satOff val="0"/>
                <a:lumOff val="0"/>
                <a:alphaOff val="0"/>
              </a:prstClr>
            </a:solidFill>
            <a:latin typeface="Arial"/>
            <a:ea typeface="+mn-ea"/>
            <a:cs typeface="+mn-cs"/>
          </a:endParaRPr>
        </a:p>
      </dgm:t>
    </dgm:pt>
    <dgm:pt modelId="{9C05BED9-3E14-4582-8A42-62D9C2F3A506}" type="parTrans" cxnId="{08CA2C1B-3136-4EA0-AEF1-2D891870E03C}">
      <dgm:prSet/>
      <dgm:spPr/>
      <dgm:t>
        <a:bodyPr/>
        <a:lstStyle/>
        <a:p>
          <a:endParaRPr lang="en-US"/>
        </a:p>
      </dgm:t>
    </dgm:pt>
    <dgm:pt modelId="{617D1F65-D6F1-4C24-A05F-627207D35E7A}" type="sibTrans" cxnId="{08CA2C1B-3136-4EA0-AEF1-2D891870E03C}">
      <dgm:prSet/>
      <dgm:spPr/>
      <dgm:t>
        <a:bodyPr/>
        <a:lstStyle/>
        <a:p>
          <a:endParaRPr lang="en-US"/>
        </a:p>
      </dgm:t>
    </dgm:pt>
    <dgm:pt modelId="{411B90E3-09F2-4158-A705-A3F296319F5A}" type="pres">
      <dgm:prSet presAssocID="{67E3597E-C14F-45B7-B9F6-FFBED7C76A5C}" presName="Name0" presStyleCnt="0">
        <dgm:presLayoutVars>
          <dgm:chMax val="7"/>
          <dgm:chPref val="7"/>
          <dgm:dir/>
        </dgm:presLayoutVars>
      </dgm:prSet>
      <dgm:spPr/>
    </dgm:pt>
    <dgm:pt modelId="{5F167085-5CF9-4351-AA54-2A21B84DD743}" type="pres">
      <dgm:prSet presAssocID="{67E3597E-C14F-45B7-B9F6-FFBED7C76A5C}" presName="Name1" presStyleCnt="0"/>
      <dgm:spPr/>
    </dgm:pt>
    <dgm:pt modelId="{8F65E417-EB1B-4247-9A6C-840395C233C2}" type="pres">
      <dgm:prSet presAssocID="{67E3597E-C14F-45B7-B9F6-FFBED7C76A5C}" presName="cycle" presStyleCnt="0"/>
      <dgm:spPr/>
    </dgm:pt>
    <dgm:pt modelId="{D9AE8D59-D42A-4FFD-83E7-3CE6F6AB6574}" type="pres">
      <dgm:prSet presAssocID="{67E3597E-C14F-45B7-B9F6-FFBED7C76A5C}" presName="srcNode" presStyleLbl="node1" presStyleIdx="0" presStyleCnt="4"/>
      <dgm:spPr/>
    </dgm:pt>
    <dgm:pt modelId="{1754CE69-78A3-4D2C-9309-CD956BFF9798}" type="pres">
      <dgm:prSet presAssocID="{67E3597E-C14F-45B7-B9F6-FFBED7C76A5C}" presName="conn" presStyleLbl="parChTrans1D2" presStyleIdx="0" presStyleCnt="1"/>
      <dgm:spPr/>
    </dgm:pt>
    <dgm:pt modelId="{A7AB1674-1BA4-4940-971B-260C0DE4BD32}" type="pres">
      <dgm:prSet presAssocID="{67E3597E-C14F-45B7-B9F6-FFBED7C76A5C}" presName="extraNode" presStyleLbl="node1" presStyleIdx="0" presStyleCnt="4"/>
      <dgm:spPr/>
    </dgm:pt>
    <dgm:pt modelId="{11340310-1DCA-4DBF-AD1E-1594FBD81834}" type="pres">
      <dgm:prSet presAssocID="{67E3597E-C14F-45B7-B9F6-FFBED7C76A5C}" presName="dstNode" presStyleLbl="node1" presStyleIdx="0" presStyleCnt="4"/>
      <dgm:spPr/>
    </dgm:pt>
    <dgm:pt modelId="{B1B8BCCB-4FC8-4D67-A0C6-318458F992C2}" type="pres">
      <dgm:prSet presAssocID="{6C8AA58B-5F69-45D2-B64D-5D1810019BF5}" presName="text_1" presStyleLbl="node1" presStyleIdx="0" presStyleCnt="4">
        <dgm:presLayoutVars>
          <dgm:bulletEnabled val="1"/>
        </dgm:presLayoutVars>
      </dgm:prSet>
      <dgm:spPr/>
    </dgm:pt>
    <dgm:pt modelId="{1B07CDD5-3A04-4B19-AD4B-CB6052D5E1EB}" type="pres">
      <dgm:prSet presAssocID="{6C8AA58B-5F69-45D2-B64D-5D1810019BF5}" presName="accent_1" presStyleCnt="0"/>
      <dgm:spPr/>
    </dgm:pt>
    <dgm:pt modelId="{F4453D9A-5E97-47DA-8087-886273503133}" type="pres">
      <dgm:prSet presAssocID="{6C8AA58B-5F69-45D2-B64D-5D1810019BF5}" presName="accentRepeatNode" presStyleLbl="solidFgAcc1" presStyleIdx="0" presStyleCnt="4"/>
      <dgm:spPr>
        <a:ln>
          <a:solidFill>
            <a:schemeClr val="accent1"/>
          </a:solidFill>
        </a:ln>
      </dgm:spPr>
    </dgm:pt>
    <dgm:pt modelId="{8E463C0B-25B2-4A67-AA60-28C5C3AD2568}" type="pres">
      <dgm:prSet presAssocID="{C8788FD1-97CA-410E-A950-7E862452BDE7}" presName="text_2" presStyleLbl="node1" presStyleIdx="1" presStyleCnt="4">
        <dgm:presLayoutVars>
          <dgm:bulletEnabled val="1"/>
        </dgm:presLayoutVars>
      </dgm:prSet>
      <dgm:spPr/>
    </dgm:pt>
    <dgm:pt modelId="{BDA62AFC-ACBA-49CD-A2A7-B87E5B6E3D4E}" type="pres">
      <dgm:prSet presAssocID="{C8788FD1-97CA-410E-A950-7E862452BDE7}" presName="accent_2" presStyleCnt="0"/>
      <dgm:spPr/>
    </dgm:pt>
    <dgm:pt modelId="{850EE617-A60A-48B4-B73A-9E82E246979F}" type="pres">
      <dgm:prSet presAssocID="{C8788FD1-97CA-410E-A950-7E862452BDE7}" presName="accentRepeatNode" presStyleLbl="solidFgAcc1" presStyleIdx="1" presStyleCnt="4"/>
      <dgm:spPr>
        <a:ln>
          <a:solidFill>
            <a:schemeClr val="accent1"/>
          </a:solidFill>
        </a:ln>
      </dgm:spPr>
    </dgm:pt>
    <dgm:pt modelId="{6A663BD2-67D9-4BBE-92FB-437506B2FCE1}" type="pres">
      <dgm:prSet presAssocID="{4276FB0F-7140-4576-AB20-0B40D03AE952}" presName="text_3" presStyleLbl="node1" presStyleIdx="2" presStyleCnt="4">
        <dgm:presLayoutVars>
          <dgm:bulletEnabled val="1"/>
        </dgm:presLayoutVars>
      </dgm:prSet>
      <dgm:spPr/>
    </dgm:pt>
    <dgm:pt modelId="{6BC27880-7BE3-4195-B0AC-350281F87519}" type="pres">
      <dgm:prSet presAssocID="{4276FB0F-7140-4576-AB20-0B40D03AE952}" presName="accent_3" presStyleCnt="0"/>
      <dgm:spPr/>
    </dgm:pt>
    <dgm:pt modelId="{42AB1BEC-0E4C-45EC-BB7E-7A741284F295}" type="pres">
      <dgm:prSet presAssocID="{4276FB0F-7140-4576-AB20-0B40D03AE952}" presName="accentRepeatNode" presStyleLbl="solidFgAcc1" presStyleIdx="2" presStyleCnt="4"/>
      <dgm:spPr/>
    </dgm:pt>
    <dgm:pt modelId="{F251926A-BF1C-4CCD-BA82-A0E6AECBF470}" type="pres">
      <dgm:prSet presAssocID="{963E57BB-0A62-4233-B3DE-88701E1C8841}" presName="text_4" presStyleLbl="node1" presStyleIdx="3" presStyleCnt="4">
        <dgm:presLayoutVars>
          <dgm:bulletEnabled val="1"/>
        </dgm:presLayoutVars>
      </dgm:prSet>
      <dgm:spPr/>
    </dgm:pt>
    <dgm:pt modelId="{F4D273A5-5D81-4176-BC92-B9EB97794301}" type="pres">
      <dgm:prSet presAssocID="{963E57BB-0A62-4233-B3DE-88701E1C8841}" presName="accent_4" presStyleCnt="0"/>
      <dgm:spPr/>
    </dgm:pt>
    <dgm:pt modelId="{ED114ED0-A608-4CDF-BF60-65C14F167A46}" type="pres">
      <dgm:prSet presAssocID="{963E57BB-0A62-4233-B3DE-88701E1C8841}" presName="accentRepeatNode" presStyleLbl="solidFgAcc1" presStyleIdx="3" presStyleCnt="4"/>
      <dgm:spPr>
        <a:ln>
          <a:solidFill>
            <a:schemeClr val="accent1"/>
          </a:solidFill>
        </a:ln>
      </dgm:spPr>
    </dgm:pt>
  </dgm:ptLst>
  <dgm:cxnLst>
    <dgm:cxn modelId="{08CA2C1B-3136-4EA0-AEF1-2D891870E03C}" srcId="{67E3597E-C14F-45B7-B9F6-FFBED7C76A5C}" destId="{4276FB0F-7140-4576-AB20-0B40D03AE952}" srcOrd="2" destOrd="0" parTransId="{9C05BED9-3E14-4582-8A42-62D9C2F3A506}" sibTransId="{617D1F65-D6F1-4C24-A05F-627207D35E7A}"/>
    <dgm:cxn modelId="{8B9B6020-033A-472D-B9A5-5BBAF0A64D34}" srcId="{67E3597E-C14F-45B7-B9F6-FFBED7C76A5C}" destId="{6C8AA58B-5F69-45D2-B64D-5D1810019BF5}" srcOrd="0" destOrd="0" parTransId="{5BECECC4-E56E-46D0-8384-51AF0A6E7375}" sibTransId="{4949ECCB-08A6-41E9-9CDC-C2538688AE26}"/>
    <dgm:cxn modelId="{472EB963-444B-454A-86F5-BFF0DD9C2BD6}" type="presOf" srcId="{6C8AA58B-5F69-45D2-B64D-5D1810019BF5}" destId="{B1B8BCCB-4FC8-4D67-A0C6-318458F992C2}" srcOrd="0" destOrd="0" presId="urn:microsoft.com/office/officeart/2008/layout/VerticalCurvedList"/>
    <dgm:cxn modelId="{AC0E1C8A-2A2A-4297-9A03-4EC63806FC6C}" srcId="{67E3597E-C14F-45B7-B9F6-FFBED7C76A5C}" destId="{C8788FD1-97CA-410E-A950-7E862452BDE7}" srcOrd="1" destOrd="0" parTransId="{227C734F-1D51-4C68-B6EE-2CCF9075964D}" sibTransId="{38FA9D69-B0AC-4D34-B495-3DB35D9BF3E7}"/>
    <dgm:cxn modelId="{4908A98F-07D1-4FF2-BD91-E6FFF8C27346}" srcId="{67E3597E-C14F-45B7-B9F6-FFBED7C76A5C}" destId="{963E57BB-0A62-4233-B3DE-88701E1C8841}" srcOrd="3" destOrd="0" parTransId="{44EE8EA9-FA83-4CD4-951D-55A019E387E2}" sibTransId="{640DFB7D-7BF6-4B51-97C6-53A1B9A073F6}"/>
    <dgm:cxn modelId="{CCFEAA9A-A86F-452D-A4B7-0A9EC85ED43A}" type="presOf" srcId="{4949ECCB-08A6-41E9-9CDC-C2538688AE26}" destId="{1754CE69-78A3-4D2C-9309-CD956BFF9798}" srcOrd="0" destOrd="0" presId="urn:microsoft.com/office/officeart/2008/layout/VerticalCurvedList"/>
    <dgm:cxn modelId="{0078F6BC-308A-4970-A557-9682BB771C2D}" type="presOf" srcId="{4276FB0F-7140-4576-AB20-0B40D03AE952}" destId="{6A663BD2-67D9-4BBE-92FB-437506B2FCE1}" srcOrd="0" destOrd="0" presId="urn:microsoft.com/office/officeart/2008/layout/VerticalCurvedList"/>
    <dgm:cxn modelId="{FE9792C4-CBC4-494F-AE73-EEBFFBE6C151}" type="presOf" srcId="{C8788FD1-97CA-410E-A950-7E862452BDE7}" destId="{8E463C0B-25B2-4A67-AA60-28C5C3AD2568}" srcOrd="0" destOrd="0" presId="urn:microsoft.com/office/officeart/2008/layout/VerticalCurvedList"/>
    <dgm:cxn modelId="{0F7658F2-2423-4247-942D-45A35D3D462A}" type="presOf" srcId="{67E3597E-C14F-45B7-B9F6-FFBED7C76A5C}" destId="{411B90E3-09F2-4158-A705-A3F296319F5A}" srcOrd="0" destOrd="0" presId="urn:microsoft.com/office/officeart/2008/layout/VerticalCurvedList"/>
    <dgm:cxn modelId="{0166F4F7-42F6-4BD0-AE60-6B9F23DA9526}" type="presOf" srcId="{963E57BB-0A62-4233-B3DE-88701E1C8841}" destId="{F251926A-BF1C-4CCD-BA82-A0E6AECBF470}" srcOrd="0" destOrd="0" presId="urn:microsoft.com/office/officeart/2008/layout/VerticalCurvedList"/>
    <dgm:cxn modelId="{BDB7871B-48E2-44BA-B99A-3E5F5D50BA2D}" type="presParOf" srcId="{411B90E3-09F2-4158-A705-A3F296319F5A}" destId="{5F167085-5CF9-4351-AA54-2A21B84DD743}" srcOrd="0" destOrd="0" presId="urn:microsoft.com/office/officeart/2008/layout/VerticalCurvedList"/>
    <dgm:cxn modelId="{DD1502FC-A896-45E0-B854-9DBB7F33D30F}" type="presParOf" srcId="{5F167085-5CF9-4351-AA54-2A21B84DD743}" destId="{8F65E417-EB1B-4247-9A6C-840395C233C2}" srcOrd="0" destOrd="0" presId="urn:microsoft.com/office/officeart/2008/layout/VerticalCurvedList"/>
    <dgm:cxn modelId="{1B754855-8A37-49FA-8100-F51B499A0528}" type="presParOf" srcId="{8F65E417-EB1B-4247-9A6C-840395C233C2}" destId="{D9AE8D59-D42A-4FFD-83E7-3CE6F6AB6574}" srcOrd="0" destOrd="0" presId="urn:microsoft.com/office/officeart/2008/layout/VerticalCurvedList"/>
    <dgm:cxn modelId="{F1A9DD33-E5ED-4ECA-B3ED-FECFF6A4D3E2}" type="presParOf" srcId="{8F65E417-EB1B-4247-9A6C-840395C233C2}" destId="{1754CE69-78A3-4D2C-9309-CD956BFF9798}" srcOrd="1" destOrd="0" presId="urn:microsoft.com/office/officeart/2008/layout/VerticalCurvedList"/>
    <dgm:cxn modelId="{F8B464AF-F0CC-4C69-9439-20950D6123B3}" type="presParOf" srcId="{8F65E417-EB1B-4247-9A6C-840395C233C2}" destId="{A7AB1674-1BA4-4940-971B-260C0DE4BD32}" srcOrd="2" destOrd="0" presId="urn:microsoft.com/office/officeart/2008/layout/VerticalCurvedList"/>
    <dgm:cxn modelId="{CCD9ABAB-90CE-4868-A2CB-E647852157B0}" type="presParOf" srcId="{8F65E417-EB1B-4247-9A6C-840395C233C2}" destId="{11340310-1DCA-4DBF-AD1E-1594FBD81834}" srcOrd="3" destOrd="0" presId="urn:microsoft.com/office/officeart/2008/layout/VerticalCurvedList"/>
    <dgm:cxn modelId="{C9324100-8D2E-4B22-8727-51214BD3D63D}" type="presParOf" srcId="{5F167085-5CF9-4351-AA54-2A21B84DD743}" destId="{B1B8BCCB-4FC8-4D67-A0C6-318458F992C2}" srcOrd="1" destOrd="0" presId="urn:microsoft.com/office/officeart/2008/layout/VerticalCurvedList"/>
    <dgm:cxn modelId="{E35280D0-F15A-438C-AB4A-4A70A6E251E8}" type="presParOf" srcId="{5F167085-5CF9-4351-AA54-2A21B84DD743}" destId="{1B07CDD5-3A04-4B19-AD4B-CB6052D5E1EB}" srcOrd="2" destOrd="0" presId="urn:microsoft.com/office/officeart/2008/layout/VerticalCurvedList"/>
    <dgm:cxn modelId="{95344D70-8E54-4A22-95F6-BC3971271115}" type="presParOf" srcId="{1B07CDD5-3A04-4B19-AD4B-CB6052D5E1EB}" destId="{F4453D9A-5E97-47DA-8087-886273503133}" srcOrd="0" destOrd="0" presId="urn:microsoft.com/office/officeart/2008/layout/VerticalCurvedList"/>
    <dgm:cxn modelId="{830BA6A8-EC06-40FB-9B6A-EB85CEA85F96}" type="presParOf" srcId="{5F167085-5CF9-4351-AA54-2A21B84DD743}" destId="{8E463C0B-25B2-4A67-AA60-28C5C3AD2568}" srcOrd="3" destOrd="0" presId="urn:microsoft.com/office/officeart/2008/layout/VerticalCurvedList"/>
    <dgm:cxn modelId="{4ED168C3-FEA6-48C0-B201-54CAA69517F8}" type="presParOf" srcId="{5F167085-5CF9-4351-AA54-2A21B84DD743}" destId="{BDA62AFC-ACBA-49CD-A2A7-B87E5B6E3D4E}" srcOrd="4" destOrd="0" presId="urn:microsoft.com/office/officeart/2008/layout/VerticalCurvedList"/>
    <dgm:cxn modelId="{B86B3253-E048-4E45-B68A-FF2A03A7D2A6}" type="presParOf" srcId="{BDA62AFC-ACBA-49CD-A2A7-B87E5B6E3D4E}" destId="{850EE617-A60A-48B4-B73A-9E82E246979F}" srcOrd="0" destOrd="0" presId="urn:microsoft.com/office/officeart/2008/layout/VerticalCurvedList"/>
    <dgm:cxn modelId="{14C05F7D-BFC9-43D6-A568-95A97AD0F52D}" type="presParOf" srcId="{5F167085-5CF9-4351-AA54-2A21B84DD743}" destId="{6A663BD2-67D9-4BBE-92FB-437506B2FCE1}" srcOrd="5" destOrd="0" presId="urn:microsoft.com/office/officeart/2008/layout/VerticalCurvedList"/>
    <dgm:cxn modelId="{FCF9A408-7875-42C9-8137-26C68B0FBF07}" type="presParOf" srcId="{5F167085-5CF9-4351-AA54-2A21B84DD743}" destId="{6BC27880-7BE3-4195-B0AC-350281F87519}" srcOrd="6" destOrd="0" presId="urn:microsoft.com/office/officeart/2008/layout/VerticalCurvedList"/>
    <dgm:cxn modelId="{074A4D95-4FB4-4B73-BD06-B1AC08607C13}" type="presParOf" srcId="{6BC27880-7BE3-4195-B0AC-350281F87519}" destId="{42AB1BEC-0E4C-45EC-BB7E-7A741284F295}" srcOrd="0" destOrd="0" presId="urn:microsoft.com/office/officeart/2008/layout/VerticalCurvedList"/>
    <dgm:cxn modelId="{D5E389FA-DF7D-4B2F-B8D8-B423667C6B1A}" type="presParOf" srcId="{5F167085-5CF9-4351-AA54-2A21B84DD743}" destId="{F251926A-BF1C-4CCD-BA82-A0E6AECBF470}" srcOrd="7" destOrd="0" presId="urn:microsoft.com/office/officeart/2008/layout/VerticalCurvedList"/>
    <dgm:cxn modelId="{7C79B5D2-EB01-496E-AD4B-55EB2A430002}" type="presParOf" srcId="{5F167085-5CF9-4351-AA54-2A21B84DD743}" destId="{F4D273A5-5D81-4176-BC92-B9EB97794301}" srcOrd="8" destOrd="0" presId="urn:microsoft.com/office/officeart/2008/layout/VerticalCurvedList"/>
    <dgm:cxn modelId="{E1355069-72D4-4C63-8FFF-52626CCCE62A}" type="presParOf" srcId="{F4D273A5-5D81-4176-BC92-B9EB97794301}" destId="{ED114ED0-A608-4CDF-BF60-65C14F167A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56E470-4F9A-47A5-8612-D6F5D199228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34DBCD6-219B-4950-B9CB-DEE963128916}">
      <dgm:prSet phldrT="[Text]" custT="1"/>
      <dgm:spPr>
        <a:solidFill>
          <a:schemeClr val="accent6">
            <a:lumMod val="40000"/>
            <a:lumOff val="60000"/>
          </a:schemeClr>
        </a:solidFill>
      </dgm:spPr>
      <dgm:t>
        <a:bodyPr/>
        <a:lstStyle/>
        <a:p>
          <a:r>
            <a:rPr lang="en-GB" sz="2400" dirty="0"/>
            <a:t>Federal</a:t>
          </a:r>
          <a:endParaRPr lang="en-US" sz="2400" dirty="0"/>
        </a:p>
      </dgm:t>
    </dgm:pt>
    <dgm:pt modelId="{0AB9C368-076E-42EA-B2F3-C6F25F2933B2}" type="parTrans" cxnId="{A0456E74-2CF3-4890-8231-19A7A3DFBF09}">
      <dgm:prSet/>
      <dgm:spPr/>
      <dgm:t>
        <a:bodyPr/>
        <a:lstStyle/>
        <a:p>
          <a:endParaRPr lang="en-US"/>
        </a:p>
      </dgm:t>
    </dgm:pt>
    <dgm:pt modelId="{BC39F12A-336C-4B4C-9586-1387365357B8}" type="sibTrans" cxnId="{A0456E74-2CF3-4890-8231-19A7A3DFBF09}">
      <dgm:prSet/>
      <dgm:spPr/>
      <dgm:t>
        <a:bodyPr/>
        <a:lstStyle/>
        <a:p>
          <a:endParaRPr lang="en-US"/>
        </a:p>
      </dgm:t>
    </dgm:pt>
    <dgm:pt modelId="{C5EF217E-BF6A-4A19-9C13-5DD939E9B9CA}">
      <dgm:prSet phldrT="[Text]"/>
      <dgm:spPr>
        <a:solidFill>
          <a:schemeClr val="accent6">
            <a:lumMod val="60000"/>
            <a:lumOff val="40000"/>
          </a:schemeClr>
        </a:solidFill>
      </dgm:spPr>
      <dgm:t>
        <a:bodyPr/>
        <a:lstStyle/>
        <a:p>
          <a:pPr>
            <a:buFont typeface="+mj-lt"/>
            <a:buAutoNum type="arabicPeriod"/>
          </a:pPr>
          <a:r>
            <a:rPr lang="en-US" b="1" dirty="0"/>
            <a:t>Regional and State Level (ISO/RTO and Distribution Level)</a:t>
          </a:r>
          <a:endParaRPr lang="en-US" dirty="0"/>
        </a:p>
      </dgm:t>
    </dgm:pt>
    <dgm:pt modelId="{A74AAABB-64FA-432F-9C84-2C3138F38461}" type="parTrans" cxnId="{8E5F1E8F-D047-4831-B937-F7E942F36509}">
      <dgm:prSet/>
      <dgm:spPr/>
      <dgm:t>
        <a:bodyPr/>
        <a:lstStyle/>
        <a:p>
          <a:endParaRPr lang="en-US"/>
        </a:p>
      </dgm:t>
    </dgm:pt>
    <dgm:pt modelId="{C0DFCFEC-7311-4B1D-B1BB-51608D74C557}" type="sibTrans" cxnId="{8E5F1E8F-D047-4831-B937-F7E942F36509}">
      <dgm:prSet/>
      <dgm:spPr/>
      <dgm:t>
        <a:bodyPr/>
        <a:lstStyle/>
        <a:p>
          <a:endParaRPr lang="en-US"/>
        </a:p>
      </dgm:t>
    </dgm:pt>
    <dgm:pt modelId="{929D9533-0F2E-4C92-9968-E32B773176D0}">
      <dgm:prSet phldrT="[Text]"/>
      <dgm:spPr>
        <a:solidFill>
          <a:schemeClr val="accent6">
            <a:lumMod val="75000"/>
          </a:schemeClr>
        </a:solidFill>
      </dgm:spPr>
      <dgm:t>
        <a:bodyPr/>
        <a:lstStyle/>
        <a:p>
          <a:pPr>
            <a:buFont typeface="+mj-lt"/>
            <a:buAutoNum type="arabicPeriod"/>
          </a:pPr>
          <a:r>
            <a:rPr lang="en-US" b="1" dirty="0"/>
            <a:t>Individual Utility Considerations</a:t>
          </a:r>
          <a:endParaRPr lang="en-US" dirty="0"/>
        </a:p>
      </dgm:t>
    </dgm:pt>
    <dgm:pt modelId="{44F16BC8-1A36-4F0D-86BA-29B546CBA605}" type="parTrans" cxnId="{65432FC9-3629-4FBD-86B5-363D2C45C993}">
      <dgm:prSet/>
      <dgm:spPr/>
      <dgm:t>
        <a:bodyPr/>
        <a:lstStyle/>
        <a:p>
          <a:endParaRPr lang="en-US"/>
        </a:p>
      </dgm:t>
    </dgm:pt>
    <dgm:pt modelId="{19D57A7F-2299-4C12-8466-04B75FB23E59}" type="sibTrans" cxnId="{65432FC9-3629-4FBD-86B5-363D2C45C993}">
      <dgm:prSet/>
      <dgm:spPr/>
      <dgm:t>
        <a:bodyPr/>
        <a:lstStyle/>
        <a:p>
          <a:endParaRPr lang="en-US"/>
        </a:p>
      </dgm:t>
    </dgm:pt>
    <dgm:pt modelId="{52C2B79C-7FC9-4D62-9CC2-ABA2FD59BB7B}" type="pres">
      <dgm:prSet presAssocID="{5356E470-4F9A-47A5-8612-D6F5D1992280}" presName="Name0" presStyleCnt="0">
        <dgm:presLayoutVars>
          <dgm:chMax val="7"/>
          <dgm:resizeHandles val="exact"/>
        </dgm:presLayoutVars>
      </dgm:prSet>
      <dgm:spPr/>
    </dgm:pt>
    <dgm:pt modelId="{1FEA9E1F-C21C-479B-898C-5ED85CDE7A17}" type="pres">
      <dgm:prSet presAssocID="{5356E470-4F9A-47A5-8612-D6F5D1992280}" presName="comp1" presStyleCnt="0"/>
      <dgm:spPr/>
    </dgm:pt>
    <dgm:pt modelId="{61D515F6-9BAD-4716-B817-42BBF193DECB}" type="pres">
      <dgm:prSet presAssocID="{5356E470-4F9A-47A5-8612-D6F5D1992280}" presName="circle1" presStyleLbl="node1" presStyleIdx="0" presStyleCnt="3"/>
      <dgm:spPr/>
    </dgm:pt>
    <dgm:pt modelId="{69ED43D2-CBCC-4697-B9B4-CB52982B7E1B}" type="pres">
      <dgm:prSet presAssocID="{5356E470-4F9A-47A5-8612-D6F5D1992280}" presName="c1text" presStyleLbl="node1" presStyleIdx="0" presStyleCnt="3">
        <dgm:presLayoutVars>
          <dgm:bulletEnabled val="1"/>
        </dgm:presLayoutVars>
      </dgm:prSet>
      <dgm:spPr/>
    </dgm:pt>
    <dgm:pt modelId="{C2931A79-D1D8-4BEF-9F92-28D77B84557C}" type="pres">
      <dgm:prSet presAssocID="{5356E470-4F9A-47A5-8612-D6F5D1992280}" presName="comp2" presStyleCnt="0"/>
      <dgm:spPr/>
    </dgm:pt>
    <dgm:pt modelId="{2A823D43-4680-4EE7-AE2B-B01E0F9B6F54}" type="pres">
      <dgm:prSet presAssocID="{5356E470-4F9A-47A5-8612-D6F5D1992280}" presName="circle2" presStyleLbl="node1" presStyleIdx="1" presStyleCnt="3"/>
      <dgm:spPr/>
    </dgm:pt>
    <dgm:pt modelId="{AE1905ED-EAB1-459D-BAE5-7C49D166882A}" type="pres">
      <dgm:prSet presAssocID="{5356E470-4F9A-47A5-8612-D6F5D1992280}" presName="c2text" presStyleLbl="node1" presStyleIdx="1" presStyleCnt="3">
        <dgm:presLayoutVars>
          <dgm:bulletEnabled val="1"/>
        </dgm:presLayoutVars>
      </dgm:prSet>
      <dgm:spPr/>
    </dgm:pt>
    <dgm:pt modelId="{F345980C-F3B9-4453-8468-C8DCF4BC2D5A}" type="pres">
      <dgm:prSet presAssocID="{5356E470-4F9A-47A5-8612-D6F5D1992280}" presName="comp3" presStyleCnt="0"/>
      <dgm:spPr/>
    </dgm:pt>
    <dgm:pt modelId="{1A3B01F8-6B02-4EF7-A779-1908CD14FFCF}" type="pres">
      <dgm:prSet presAssocID="{5356E470-4F9A-47A5-8612-D6F5D1992280}" presName="circle3" presStyleLbl="node1" presStyleIdx="2" presStyleCnt="3"/>
      <dgm:spPr/>
    </dgm:pt>
    <dgm:pt modelId="{EDBC3E76-E67A-4FCD-A974-D223E6FE4DD6}" type="pres">
      <dgm:prSet presAssocID="{5356E470-4F9A-47A5-8612-D6F5D1992280}" presName="c3text" presStyleLbl="node1" presStyleIdx="2" presStyleCnt="3">
        <dgm:presLayoutVars>
          <dgm:bulletEnabled val="1"/>
        </dgm:presLayoutVars>
      </dgm:prSet>
      <dgm:spPr/>
    </dgm:pt>
  </dgm:ptLst>
  <dgm:cxnLst>
    <dgm:cxn modelId="{6E7ED014-7F5E-4A8A-AEF6-F2411DCC8110}" type="presOf" srcId="{634DBCD6-219B-4950-B9CB-DEE963128916}" destId="{61D515F6-9BAD-4716-B817-42BBF193DECB}" srcOrd="0" destOrd="0" presId="urn:microsoft.com/office/officeart/2005/8/layout/venn2"/>
    <dgm:cxn modelId="{1D4A8C4F-BB03-49F3-8CDF-045B8D66BA8B}" type="presOf" srcId="{929D9533-0F2E-4C92-9968-E32B773176D0}" destId="{1A3B01F8-6B02-4EF7-A779-1908CD14FFCF}" srcOrd="0" destOrd="0" presId="urn:microsoft.com/office/officeart/2005/8/layout/venn2"/>
    <dgm:cxn modelId="{A0456E74-2CF3-4890-8231-19A7A3DFBF09}" srcId="{5356E470-4F9A-47A5-8612-D6F5D1992280}" destId="{634DBCD6-219B-4950-B9CB-DEE963128916}" srcOrd="0" destOrd="0" parTransId="{0AB9C368-076E-42EA-B2F3-C6F25F2933B2}" sibTransId="{BC39F12A-336C-4B4C-9586-1387365357B8}"/>
    <dgm:cxn modelId="{21951886-1032-4E4A-A2FD-FE78BB189B6E}" type="presOf" srcId="{929D9533-0F2E-4C92-9968-E32B773176D0}" destId="{EDBC3E76-E67A-4FCD-A974-D223E6FE4DD6}" srcOrd="1" destOrd="0" presId="urn:microsoft.com/office/officeart/2005/8/layout/venn2"/>
    <dgm:cxn modelId="{8E5F1E8F-D047-4831-B937-F7E942F36509}" srcId="{5356E470-4F9A-47A5-8612-D6F5D1992280}" destId="{C5EF217E-BF6A-4A19-9C13-5DD939E9B9CA}" srcOrd="1" destOrd="0" parTransId="{A74AAABB-64FA-432F-9C84-2C3138F38461}" sibTransId="{C0DFCFEC-7311-4B1D-B1BB-51608D74C557}"/>
    <dgm:cxn modelId="{33728CAD-6E8A-4968-B550-9D09FCB36101}" type="presOf" srcId="{634DBCD6-219B-4950-B9CB-DEE963128916}" destId="{69ED43D2-CBCC-4697-B9B4-CB52982B7E1B}" srcOrd="1" destOrd="0" presId="urn:microsoft.com/office/officeart/2005/8/layout/venn2"/>
    <dgm:cxn modelId="{65432FC9-3629-4FBD-86B5-363D2C45C993}" srcId="{5356E470-4F9A-47A5-8612-D6F5D1992280}" destId="{929D9533-0F2E-4C92-9968-E32B773176D0}" srcOrd="2" destOrd="0" parTransId="{44F16BC8-1A36-4F0D-86BA-29B546CBA605}" sibTransId="{19D57A7F-2299-4C12-8466-04B75FB23E59}"/>
    <dgm:cxn modelId="{66B149D6-A52E-4836-B045-AB823F5CA9AF}" type="presOf" srcId="{C5EF217E-BF6A-4A19-9C13-5DD939E9B9CA}" destId="{2A823D43-4680-4EE7-AE2B-B01E0F9B6F54}" srcOrd="0" destOrd="0" presId="urn:microsoft.com/office/officeart/2005/8/layout/venn2"/>
    <dgm:cxn modelId="{82FC45E0-0611-4A32-8749-9B1C90D88A68}" type="presOf" srcId="{C5EF217E-BF6A-4A19-9C13-5DD939E9B9CA}" destId="{AE1905ED-EAB1-459D-BAE5-7C49D166882A}" srcOrd="1" destOrd="0" presId="urn:microsoft.com/office/officeart/2005/8/layout/venn2"/>
    <dgm:cxn modelId="{778AE8E2-10B8-4C57-9638-DA2030CC22AB}" type="presOf" srcId="{5356E470-4F9A-47A5-8612-D6F5D1992280}" destId="{52C2B79C-7FC9-4D62-9CC2-ABA2FD59BB7B}" srcOrd="0" destOrd="0" presId="urn:microsoft.com/office/officeart/2005/8/layout/venn2"/>
    <dgm:cxn modelId="{1AA85DC7-309B-4C88-987B-3AE362152D4A}" type="presParOf" srcId="{52C2B79C-7FC9-4D62-9CC2-ABA2FD59BB7B}" destId="{1FEA9E1F-C21C-479B-898C-5ED85CDE7A17}" srcOrd="0" destOrd="0" presId="urn:microsoft.com/office/officeart/2005/8/layout/venn2"/>
    <dgm:cxn modelId="{DB5D574D-BD9C-41E6-8F15-CA929F28D6D4}" type="presParOf" srcId="{1FEA9E1F-C21C-479B-898C-5ED85CDE7A17}" destId="{61D515F6-9BAD-4716-B817-42BBF193DECB}" srcOrd="0" destOrd="0" presId="urn:microsoft.com/office/officeart/2005/8/layout/venn2"/>
    <dgm:cxn modelId="{FD87A02C-4638-4450-824B-0303B7653728}" type="presParOf" srcId="{1FEA9E1F-C21C-479B-898C-5ED85CDE7A17}" destId="{69ED43D2-CBCC-4697-B9B4-CB52982B7E1B}" srcOrd="1" destOrd="0" presId="urn:microsoft.com/office/officeart/2005/8/layout/venn2"/>
    <dgm:cxn modelId="{D22FB694-3C55-4B5C-8140-24D907472744}" type="presParOf" srcId="{52C2B79C-7FC9-4D62-9CC2-ABA2FD59BB7B}" destId="{C2931A79-D1D8-4BEF-9F92-28D77B84557C}" srcOrd="1" destOrd="0" presId="urn:microsoft.com/office/officeart/2005/8/layout/venn2"/>
    <dgm:cxn modelId="{E5B2F5B4-E41C-4B13-BEC4-2B53B7468321}" type="presParOf" srcId="{C2931A79-D1D8-4BEF-9F92-28D77B84557C}" destId="{2A823D43-4680-4EE7-AE2B-B01E0F9B6F54}" srcOrd="0" destOrd="0" presId="urn:microsoft.com/office/officeart/2005/8/layout/venn2"/>
    <dgm:cxn modelId="{5274AE42-5B95-42D9-8E44-0933EEA04FD0}" type="presParOf" srcId="{C2931A79-D1D8-4BEF-9F92-28D77B84557C}" destId="{AE1905ED-EAB1-459D-BAE5-7C49D166882A}" srcOrd="1" destOrd="0" presId="urn:microsoft.com/office/officeart/2005/8/layout/venn2"/>
    <dgm:cxn modelId="{9C60D1E4-D4C8-450F-9DBB-D5C766BADD66}" type="presParOf" srcId="{52C2B79C-7FC9-4D62-9CC2-ABA2FD59BB7B}" destId="{F345980C-F3B9-4453-8468-C8DCF4BC2D5A}" srcOrd="2" destOrd="0" presId="urn:microsoft.com/office/officeart/2005/8/layout/venn2"/>
    <dgm:cxn modelId="{71C0C243-9E14-4379-AAD7-3538EC16BFB0}" type="presParOf" srcId="{F345980C-F3B9-4453-8468-C8DCF4BC2D5A}" destId="{1A3B01F8-6B02-4EF7-A779-1908CD14FFCF}" srcOrd="0" destOrd="0" presId="urn:microsoft.com/office/officeart/2005/8/layout/venn2"/>
    <dgm:cxn modelId="{4463BD9A-DD59-446F-AFE5-ED18F68D8F7A}" type="presParOf" srcId="{F345980C-F3B9-4453-8468-C8DCF4BC2D5A}" destId="{EDBC3E76-E67A-4FCD-A974-D223E6FE4DD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56E470-4F9A-47A5-8612-D6F5D199228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52C2B79C-7FC9-4D62-9CC2-ABA2FD59BB7B}" type="pres">
      <dgm:prSet presAssocID="{5356E470-4F9A-47A5-8612-D6F5D1992280}" presName="Name0" presStyleCnt="0">
        <dgm:presLayoutVars>
          <dgm:chMax val="7"/>
          <dgm:resizeHandles val="exact"/>
        </dgm:presLayoutVars>
      </dgm:prSet>
      <dgm:spPr/>
    </dgm:pt>
  </dgm:ptLst>
  <dgm:cxnLst>
    <dgm:cxn modelId="{778AE8E2-10B8-4C57-9638-DA2030CC22AB}" type="presOf" srcId="{5356E470-4F9A-47A5-8612-D6F5D1992280}" destId="{52C2B79C-7FC9-4D62-9CC2-ABA2FD59BB7B}" srcOrd="0"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56E470-4F9A-47A5-8612-D6F5D199228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34DBCD6-219B-4950-B9CB-DEE963128916}">
      <dgm:prSet phldrT="[Text]" custT="1"/>
      <dgm:spPr>
        <a:solidFill>
          <a:schemeClr val="accent6">
            <a:lumMod val="40000"/>
            <a:lumOff val="60000"/>
          </a:schemeClr>
        </a:solidFill>
      </dgm:spPr>
      <dgm:t>
        <a:bodyPr/>
        <a:lstStyle/>
        <a:p>
          <a:r>
            <a:rPr lang="en-GB" sz="2400" dirty="0"/>
            <a:t>Federal</a:t>
          </a:r>
          <a:endParaRPr lang="en-US" sz="2400" dirty="0"/>
        </a:p>
      </dgm:t>
    </dgm:pt>
    <dgm:pt modelId="{0AB9C368-076E-42EA-B2F3-C6F25F2933B2}" type="parTrans" cxnId="{A0456E74-2CF3-4890-8231-19A7A3DFBF09}">
      <dgm:prSet/>
      <dgm:spPr/>
      <dgm:t>
        <a:bodyPr/>
        <a:lstStyle/>
        <a:p>
          <a:endParaRPr lang="en-US"/>
        </a:p>
      </dgm:t>
    </dgm:pt>
    <dgm:pt modelId="{BC39F12A-336C-4B4C-9586-1387365357B8}" type="sibTrans" cxnId="{A0456E74-2CF3-4890-8231-19A7A3DFBF09}">
      <dgm:prSet/>
      <dgm:spPr/>
      <dgm:t>
        <a:bodyPr/>
        <a:lstStyle/>
        <a:p>
          <a:endParaRPr lang="en-US"/>
        </a:p>
      </dgm:t>
    </dgm:pt>
    <dgm:pt modelId="{C5EF217E-BF6A-4A19-9C13-5DD939E9B9CA}">
      <dgm:prSet phldrT="[Text]"/>
      <dgm:spPr>
        <a:solidFill>
          <a:schemeClr val="tx2">
            <a:lumMod val="20000"/>
            <a:lumOff val="80000"/>
          </a:schemeClr>
        </a:solidFill>
      </dgm:spPr>
      <dgm:t>
        <a:bodyPr/>
        <a:lstStyle/>
        <a:p>
          <a:pPr>
            <a:buFont typeface="+mj-lt"/>
            <a:buAutoNum type="arabicPeriod"/>
          </a:pPr>
          <a:r>
            <a:rPr lang="en-US" b="1" dirty="0"/>
            <a:t>Regional and State Level (ISO/RTO and Distribution Level)</a:t>
          </a:r>
          <a:endParaRPr lang="en-US" dirty="0"/>
        </a:p>
      </dgm:t>
    </dgm:pt>
    <dgm:pt modelId="{A74AAABB-64FA-432F-9C84-2C3138F38461}" type="parTrans" cxnId="{8E5F1E8F-D047-4831-B937-F7E942F36509}">
      <dgm:prSet/>
      <dgm:spPr/>
      <dgm:t>
        <a:bodyPr/>
        <a:lstStyle/>
        <a:p>
          <a:endParaRPr lang="en-US"/>
        </a:p>
      </dgm:t>
    </dgm:pt>
    <dgm:pt modelId="{C0DFCFEC-7311-4B1D-B1BB-51608D74C557}" type="sibTrans" cxnId="{8E5F1E8F-D047-4831-B937-F7E942F36509}">
      <dgm:prSet/>
      <dgm:spPr/>
      <dgm:t>
        <a:bodyPr/>
        <a:lstStyle/>
        <a:p>
          <a:endParaRPr lang="en-US"/>
        </a:p>
      </dgm:t>
    </dgm:pt>
    <dgm:pt modelId="{929D9533-0F2E-4C92-9968-E32B773176D0}">
      <dgm:prSet phldrT="[Text]"/>
      <dgm:spPr>
        <a:solidFill>
          <a:schemeClr val="bg2">
            <a:lumMod val="85000"/>
          </a:schemeClr>
        </a:solidFill>
      </dgm:spPr>
      <dgm:t>
        <a:bodyPr/>
        <a:lstStyle/>
        <a:p>
          <a:pPr>
            <a:buFont typeface="+mj-lt"/>
            <a:buAutoNum type="arabicPeriod"/>
          </a:pPr>
          <a:r>
            <a:rPr lang="en-US" b="1" dirty="0"/>
            <a:t>Individual Utility Considerations</a:t>
          </a:r>
          <a:endParaRPr lang="en-US" dirty="0"/>
        </a:p>
      </dgm:t>
    </dgm:pt>
    <dgm:pt modelId="{44F16BC8-1A36-4F0D-86BA-29B546CBA605}" type="parTrans" cxnId="{65432FC9-3629-4FBD-86B5-363D2C45C993}">
      <dgm:prSet/>
      <dgm:spPr/>
      <dgm:t>
        <a:bodyPr/>
        <a:lstStyle/>
        <a:p>
          <a:endParaRPr lang="en-US"/>
        </a:p>
      </dgm:t>
    </dgm:pt>
    <dgm:pt modelId="{19D57A7F-2299-4C12-8466-04B75FB23E59}" type="sibTrans" cxnId="{65432FC9-3629-4FBD-86B5-363D2C45C993}">
      <dgm:prSet/>
      <dgm:spPr/>
      <dgm:t>
        <a:bodyPr/>
        <a:lstStyle/>
        <a:p>
          <a:endParaRPr lang="en-US"/>
        </a:p>
      </dgm:t>
    </dgm:pt>
    <dgm:pt modelId="{52C2B79C-7FC9-4D62-9CC2-ABA2FD59BB7B}" type="pres">
      <dgm:prSet presAssocID="{5356E470-4F9A-47A5-8612-D6F5D1992280}" presName="Name0" presStyleCnt="0">
        <dgm:presLayoutVars>
          <dgm:chMax val="7"/>
          <dgm:resizeHandles val="exact"/>
        </dgm:presLayoutVars>
      </dgm:prSet>
      <dgm:spPr/>
    </dgm:pt>
    <dgm:pt modelId="{1FEA9E1F-C21C-479B-898C-5ED85CDE7A17}" type="pres">
      <dgm:prSet presAssocID="{5356E470-4F9A-47A5-8612-D6F5D1992280}" presName="comp1" presStyleCnt="0"/>
      <dgm:spPr/>
    </dgm:pt>
    <dgm:pt modelId="{61D515F6-9BAD-4716-B817-42BBF193DECB}" type="pres">
      <dgm:prSet presAssocID="{5356E470-4F9A-47A5-8612-D6F5D1992280}" presName="circle1" presStyleLbl="node1" presStyleIdx="0" presStyleCnt="3"/>
      <dgm:spPr/>
    </dgm:pt>
    <dgm:pt modelId="{69ED43D2-CBCC-4697-B9B4-CB52982B7E1B}" type="pres">
      <dgm:prSet presAssocID="{5356E470-4F9A-47A5-8612-D6F5D1992280}" presName="c1text" presStyleLbl="node1" presStyleIdx="0" presStyleCnt="3">
        <dgm:presLayoutVars>
          <dgm:bulletEnabled val="1"/>
        </dgm:presLayoutVars>
      </dgm:prSet>
      <dgm:spPr/>
    </dgm:pt>
    <dgm:pt modelId="{C2931A79-D1D8-4BEF-9F92-28D77B84557C}" type="pres">
      <dgm:prSet presAssocID="{5356E470-4F9A-47A5-8612-D6F5D1992280}" presName="comp2" presStyleCnt="0"/>
      <dgm:spPr/>
    </dgm:pt>
    <dgm:pt modelId="{2A823D43-4680-4EE7-AE2B-B01E0F9B6F54}" type="pres">
      <dgm:prSet presAssocID="{5356E470-4F9A-47A5-8612-D6F5D1992280}" presName="circle2" presStyleLbl="node1" presStyleIdx="1" presStyleCnt="3"/>
      <dgm:spPr/>
    </dgm:pt>
    <dgm:pt modelId="{AE1905ED-EAB1-459D-BAE5-7C49D166882A}" type="pres">
      <dgm:prSet presAssocID="{5356E470-4F9A-47A5-8612-D6F5D1992280}" presName="c2text" presStyleLbl="node1" presStyleIdx="1" presStyleCnt="3">
        <dgm:presLayoutVars>
          <dgm:bulletEnabled val="1"/>
        </dgm:presLayoutVars>
      </dgm:prSet>
      <dgm:spPr/>
    </dgm:pt>
    <dgm:pt modelId="{F345980C-F3B9-4453-8468-C8DCF4BC2D5A}" type="pres">
      <dgm:prSet presAssocID="{5356E470-4F9A-47A5-8612-D6F5D1992280}" presName="comp3" presStyleCnt="0"/>
      <dgm:spPr/>
    </dgm:pt>
    <dgm:pt modelId="{1A3B01F8-6B02-4EF7-A779-1908CD14FFCF}" type="pres">
      <dgm:prSet presAssocID="{5356E470-4F9A-47A5-8612-D6F5D1992280}" presName="circle3" presStyleLbl="node1" presStyleIdx="2" presStyleCnt="3"/>
      <dgm:spPr/>
    </dgm:pt>
    <dgm:pt modelId="{EDBC3E76-E67A-4FCD-A974-D223E6FE4DD6}" type="pres">
      <dgm:prSet presAssocID="{5356E470-4F9A-47A5-8612-D6F5D1992280}" presName="c3text" presStyleLbl="node1" presStyleIdx="2" presStyleCnt="3">
        <dgm:presLayoutVars>
          <dgm:bulletEnabled val="1"/>
        </dgm:presLayoutVars>
      </dgm:prSet>
      <dgm:spPr/>
    </dgm:pt>
  </dgm:ptLst>
  <dgm:cxnLst>
    <dgm:cxn modelId="{6E7ED014-7F5E-4A8A-AEF6-F2411DCC8110}" type="presOf" srcId="{634DBCD6-219B-4950-B9CB-DEE963128916}" destId="{61D515F6-9BAD-4716-B817-42BBF193DECB}" srcOrd="0" destOrd="0" presId="urn:microsoft.com/office/officeart/2005/8/layout/venn2"/>
    <dgm:cxn modelId="{1D4A8C4F-BB03-49F3-8CDF-045B8D66BA8B}" type="presOf" srcId="{929D9533-0F2E-4C92-9968-E32B773176D0}" destId="{1A3B01F8-6B02-4EF7-A779-1908CD14FFCF}" srcOrd="0" destOrd="0" presId="urn:microsoft.com/office/officeart/2005/8/layout/venn2"/>
    <dgm:cxn modelId="{A0456E74-2CF3-4890-8231-19A7A3DFBF09}" srcId="{5356E470-4F9A-47A5-8612-D6F5D1992280}" destId="{634DBCD6-219B-4950-B9CB-DEE963128916}" srcOrd="0" destOrd="0" parTransId="{0AB9C368-076E-42EA-B2F3-C6F25F2933B2}" sibTransId="{BC39F12A-336C-4B4C-9586-1387365357B8}"/>
    <dgm:cxn modelId="{21951886-1032-4E4A-A2FD-FE78BB189B6E}" type="presOf" srcId="{929D9533-0F2E-4C92-9968-E32B773176D0}" destId="{EDBC3E76-E67A-4FCD-A974-D223E6FE4DD6}" srcOrd="1" destOrd="0" presId="urn:microsoft.com/office/officeart/2005/8/layout/venn2"/>
    <dgm:cxn modelId="{8E5F1E8F-D047-4831-B937-F7E942F36509}" srcId="{5356E470-4F9A-47A5-8612-D6F5D1992280}" destId="{C5EF217E-BF6A-4A19-9C13-5DD939E9B9CA}" srcOrd="1" destOrd="0" parTransId="{A74AAABB-64FA-432F-9C84-2C3138F38461}" sibTransId="{C0DFCFEC-7311-4B1D-B1BB-51608D74C557}"/>
    <dgm:cxn modelId="{33728CAD-6E8A-4968-B550-9D09FCB36101}" type="presOf" srcId="{634DBCD6-219B-4950-B9CB-DEE963128916}" destId="{69ED43D2-CBCC-4697-B9B4-CB52982B7E1B}" srcOrd="1" destOrd="0" presId="urn:microsoft.com/office/officeart/2005/8/layout/venn2"/>
    <dgm:cxn modelId="{65432FC9-3629-4FBD-86B5-363D2C45C993}" srcId="{5356E470-4F9A-47A5-8612-D6F5D1992280}" destId="{929D9533-0F2E-4C92-9968-E32B773176D0}" srcOrd="2" destOrd="0" parTransId="{44F16BC8-1A36-4F0D-86BA-29B546CBA605}" sibTransId="{19D57A7F-2299-4C12-8466-04B75FB23E59}"/>
    <dgm:cxn modelId="{66B149D6-A52E-4836-B045-AB823F5CA9AF}" type="presOf" srcId="{C5EF217E-BF6A-4A19-9C13-5DD939E9B9CA}" destId="{2A823D43-4680-4EE7-AE2B-B01E0F9B6F54}" srcOrd="0" destOrd="0" presId="urn:microsoft.com/office/officeart/2005/8/layout/venn2"/>
    <dgm:cxn modelId="{82FC45E0-0611-4A32-8749-9B1C90D88A68}" type="presOf" srcId="{C5EF217E-BF6A-4A19-9C13-5DD939E9B9CA}" destId="{AE1905ED-EAB1-459D-BAE5-7C49D166882A}" srcOrd="1" destOrd="0" presId="urn:microsoft.com/office/officeart/2005/8/layout/venn2"/>
    <dgm:cxn modelId="{778AE8E2-10B8-4C57-9638-DA2030CC22AB}" type="presOf" srcId="{5356E470-4F9A-47A5-8612-D6F5D1992280}" destId="{52C2B79C-7FC9-4D62-9CC2-ABA2FD59BB7B}" srcOrd="0" destOrd="0" presId="urn:microsoft.com/office/officeart/2005/8/layout/venn2"/>
    <dgm:cxn modelId="{1AA85DC7-309B-4C88-987B-3AE362152D4A}" type="presParOf" srcId="{52C2B79C-7FC9-4D62-9CC2-ABA2FD59BB7B}" destId="{1FEA9E1F-C21C-479B-898C-5ED85CDE7A17}" srcOrd="0" destOrd="0" presId="urn:microsoft.com/office/officeart/2005/8/layout/venn2"/>
    <dgm:cxn modelId="{DB5D574D-BD9C-41E6-8F15-CA929F28D6D4}" type="presParOf" srcId="{1FEA9E1F-C21C-479B-898C-5ED85CDE7A17}" destId="{61D515F6-9BAD-4716-B817-42BBF193DECB}" srcOrd="0" destOrd="0" presId="urn:microsoft.com/office/officeart/2005/8/layout/venn2"/>
    <dgm:cxn modelId="{FD87A02C-4638-4450-824B-0303B7653728}" type="presParOf" srcId="{1FEA9E1F-C21C-479B-898C-5ED85CDE7A17}" destId="{69ED43D2-CBCC-4697-B9B4-CB52982B7E1B}" srcOrd="1" destOrd="0" presId="urn:microsoft.com/office/officeart/2005/8/layout/venn2"/>
    <dgm:cxn modelId="{D22FB694-3C55-4B5C-8140-24D907472744}" type="presParOf" srcId="{52C2B79C-7FC9-4D62-9CC2-ABA2FD59BB7B}" destId="{C2931A79-D1D8-4BEF-9F92-28D77B84557C}" srcOrd="1" destOrd="0" presId="urn:microsoft.com/office/officeart/2005/8/layout/venn2"/>
    <dgm:cxn modelId="{E5B2F5B4-E41C-4B13-BEC4-2B53B7468321}" type="presParOf" srcId="{C2931A79-D1D8-4BEF-9F92-28D77B84557C}" destId="{2A823D43-4680-4EE7-AE2B-B01E0F9B6F54}" srcOrd="0" destOrd="0" presId="urn:microsoft.com/office/officeart/2005/8/layout/venn2"/>
    <dgm:cxn modelId="{5274AE42-5B95-42D9-8E44-0933EEA04FD0}" type="presParOf" srcId="{C2931A79-D1D8-4BEF-9F92-28D77B84557C}" destId="{AE1905ED-EAB1-459D-BAE5-7C49D166882A}" srcOrd="1" destOrd="0" presId="urn:microsoft.com/office/officeart/2005/8/layout/venn2"/>
    <dgm:cxn modelId="{9C60D1E4-D4C8-450F-9DBB-D5C766BADD66}" type="presParOf" srcId="{52C2B79C-7FC9-4D62-9CC2-ABA2FD59BB7B}" destId="{F345980C-F3B9-4453-8468-C8DCF4BC2D5A}" srcOrd="2" destOrd="0" presId="urn:microsoft.com/office/officeart/2005/8/layout/venn2"/>
    <dgm:cxn modelId="{71C0C243-9E14-4379-AAD7-3538EC16BFB0}" type="presParOf" srcId="{F345980C-F3B9-4453-8468-C8DCF4BC2D5A}" destId="{1A3B01F8-6B02-4EF7-A779-1908CD14FFCF}" srcOrd="0" destOrd="0" presId="urn:microsoft.com/office/officeart/2005/8/layout/venn2"/>
    <dgm:cxn modelId="{4463BD9A-DD59-446F-AFE5-ED18F68D8F7A}" type="presParOf" srcId="{F345980C-F3B9-4453-8468-C8DCF4BC2D5A}" destId="{EDBC3E76-E67A-4FCD-A974-D223E6FE4DD6}"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56E470-4F9A-47A5-8612-D6F5D199228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34DBCD6-219B-4950-B9CB-DEE963128916}">
      <dgm:prSet phldrT="[Text]" custT="1"/>
      <dgm:spPr>
        <a:solidFill>
          <a:schemeClr val="tx2">
            <a:lumMod val="20000"/>
            <a:lumOff val="80000"/>
          </a:schemeClr>
        </a:solidFill>
      </dgm:spPr>
      <dgm:t>
        <a:bodyPr/>
        <a:lstStyle/>
        <a:p>
          <a:r>
            <a:rPr lang="en-GB" sz="2400" dirty="0"/>
            <a:t>Federal</a:t>
          </a:r>
          <a:endParaRPr lang="en-US" sz="2400" dirty="0"/>
        </a:p>
      </dgm:t>
    </dgm:pt>
    <dgm:pt modelId="{0AB9C368-076E-42EA-B2F3-C6F25F2933B2}" type="parTrans" cxnId="{A0456E74-2CF3-4890-8231-19A7A3DFBF09}">
      <dgm:prSet/>
      <dgm:spPr/>
      <dgm:t>
        <a:bodyPr/>
        <a:lstStyle/>
        <a:p>
          <a:endParaRPr lang="en-US"/>
        </a:p>
      </dgm:t>
    </dgm:pt>
    <dgm:pt modelId="{BC39F12A-336C-4B4C-9586-1387365357B8}" type="sibTrans" cxnId="{A0456E74-2CF3-4890-8231-19A7A3DFBF09}">
      <dgm:prSet/>
      <dgm:spPr/>
      <dgm:t>
        <a:bodyPr/>
        <a:lstStyle/>
        <a:p>
          <a:endParaRPr lang="en-US"/>
        </a:p>
      </dgm:t>
    </dgm:pt>
    <dgm:pt modelId="{C5EF217E-BF6A-4A19-9C13-5DD939E9B9CA}">
      <dgm:prSet phldrT="[Text]"/>
      <dgm:spPr>
        <a:solidFill>
          <a:schemeClr val="accent6">
            <a:lumMod val="60000"/>
            <a:lumOff val="40000"/>
          </a:schemeClr>
        </a:solidFill>
      </dgm:spPr>
      <dgm:t>
        <a:bodyPr/>
        <a:lstStyle/>
        <a:p>
          <a:pPr>
            <a:buFont typeface="+mj-lt"/>
            <a:buAutoNum type="arabicPeriod"/>
          </a:pPr>
          <a:r>
            <a:rPr lang="en-US" b="1" dirty="0"/>
            <a:t>Regional and State Level (ISO/RTO and Distribution Level)</a:t>
          </a:r>
          <a:endParaRPr lang="en-US" dirty="0"/>
        </a:p>
      </dgm:t>
    </dgm:pt>
    <dgm:pt modelId="{A74AAABB-64FA-432F-9C84-2C3138F38461}" type="parTrans" cxnId="{8E5F1E8F-D047-4831-B937-F7E942F36509}">
      <dgm:prSet/>
      <dgm:spPr/>
      <dgm:t>
        <a:bodyPr/>
        <a:lstStyle/>
        <a:p>
          <a:endParaRPr lang="en-US"/>
        </a:p>
      </dgm:t>
    </dgm:pt>
    <dgm:pt modelId="{C0DFCFEC-7311-4B1D-B1BB-51608D74C557}" type="sibTrans" cxnId="{8E5F1E8F-D047-4831-B937-F7E942F36509}">
      <dgm:prSet/>
      <dgm:spPr/>
      <dgm:t>
        <a:bodyPr/>
        <a:lstStyle/>
        <a:p>
          <a:endParaRPr lang="en-US"/>
        </a:p>
      </dgm:t>
    </dgm:pt>
    <dgm:pt modelId="{929D9533-0F2E-4C92-9968-E32B773176D0}">
      <dgm:prSet phldrT="[Text]"/>
      <dgm:spPr>
        <a:solidFill>
          <a:schemeClr val="tx2">
            <a:lumMod val="20000"/>
            <a:lumOff val="80000"/>
          </a:schemeClr>
        </a:solidFill>
      </dgm:spPr>
      <dgm:t>
        <a:bodyPr/>
        <a:lstStyle/>
        <a:p>
          <a:pPr>
            <a:buFont typeface="+mj-lt"/>
            <a:buAutoNum type="arabicPeriod"/>
          </a:pPr>
          <a:r>
            <a:rPr lang="en-US" b="1" dirty="0"/>
            <a:t>Individual Utility Considerations</a:t>
          </a:r>
          <a:endParaRPr lang="en-US" dirty="0"/>
        </a:p>
      </dgm:t>
    </dgm:pt>
    <dgm:pt modelId="{44F16BC8-1A36-4F0D-86BA-29B546CBA605}" type="parTrans" cxnId="{65432FC9-3629-4FBD-86B5-363D2C45C993}">
      <dgm:prSet/>
      <dgm:spPr/>
      <dgm:t>
        <a:bodyPr/>
        <a:lstStyle/>
        <a:p>
          <a:endParaRPr lang="en-US"/>
        </a:p>
      </dgm:t>
    </dgm:pt>
    <dgm:pt modelId="{19D57A7F-2299-4C12-8466-04B75FB23E59}" type="sibTrans" cxnId="{65432FC9-3629-4FBD-86B5-363D2C45C993}">
      <dgm:prSet/>
      <dgm:spPr/>
      <dgm:t>
        <a:bodyPr/>
        <a:lstStyle/>
        <a:p>
          <a:endParaRPr lang="en-US"/>
        </a:p>
      </dgm:t>
    </dgm:pt>
    <dgm:pt modelId="{52C2B79C-7FC9-4D62-9CC2-ABA2FD59BB7B}" type="pres">
      <dgm:prSet presAssocID="{5356E470-4F9A-47A5-8612-D6F5D1992280}" presName="Name0" presStyleCnt="0">
        <dgm:presLayoutVars>
          <dgm:chMax val="7"/>
          <dgm:resizeHandles val="exact"/>
        </dgm:presLayoutVars>
      </dgm:prSet>
      <dgm:spPr/>
    </dgm:pt>
    <dgm:pt modelId="{1FEA9E1F-C21C-479B-898C-5ED85CDE7A17}" type="pres">
      <dgm:prSet presAssocID="{5356E470-4F9A-47A5-8612-D6F5D1992280}" presName="comp1" presStyleCnt="0"/>
      <dgm:spPr/>
    </dgm:pt>
    <dgm:pt modelId="{61D515F6-9BAD-4716-B817-42BBF193DECB}" type="pres">
      <dgm:prSet presAssocID="{5356E470-4F9A-47A5-8612-D6F5D1992280}" presName="circle1" presStyleLbl="node1" presStyleIdx="0" presStyleCnt="3"/>
      <dgm:spPr/>
    </dgm:pt>
    <dgm:pt modelId="{69ED43D2-CBCC-4697-B9B4-CB52982B7E1B}" type="pres">
      <dgm:prSet presAssocID="{5356E470-4F9A-47A5-8612-D6F5D1992280}" presName="c1text" presStyleLbl="node1" presStyleIdx="0" presStyleCnt="3">
        <dgm:presLayoutVars>
          <dgm:bulletEnabled val="1"/>
        </dgm:presLayoutVars>
      </dgm:prSet>
      <dgm:spPr/>
    </dgm:pt>
    <dgm:pt modelId="{C2931A79-D1D8-4BEF-9F92-28D77B84557C}" type="pres">
      <dgm:prSet presAssocID="{5356E470-4F9A-47A5-8612-D6F5D1992280}" presName="comp2" presStyleCnt="0"/>
      <dgm:spPr/>
    </dgm:pt>
    <dgm:pt modelId="{2A823D43-4680-4EE7-AE2B-B01E0F9B6F54}" type="pres">
      <dgm:prSet presAssocID="{5356E470-4F9A-47A5-8612-D6F5D1992280}" presName="circle2" presStyleLbl="node1" presStyleIdx="1" presStyleCnt="3"/>
      <dgm:spPr/>
    </dgm:pt>
    <dgm:pt modelId="{AE1905ED-EAB1-459D-BAE5-7C49D166882A}" type="pres">
      <dgm:prSet presAssocID="{5356E470-4F9A-47A5-8612-D6F5D1992280}" presName="c2text" presStyleLbl="node1" presStyleIdx="1" presStyleCnt="3">
        <dgm:presLayoutVars>
          <dgm:bulletEnabled val="1"/>
        </dgm:presLayoutVars>
      </dgm:prSet>
      <dgm:spPr/>
    </dgm:pt>
    <dgm:pt modelId="{F345980C-F3B9-4453-8468-C8DCF4BC2D5A}" type="pres">
      <dgm:prSet presAssocID="{5356E470-4F9A-47A5-8612-D6F5D1992280}" presName="comp3" presStyleCnt="0"/>
      <dgm:spPr/>
    </dgm:pt>
    <dgm:pt modelId="{1A3B01F8-6B02-4EF7-A779-1908CD14FFCF}" type="pres">
      <dgm:prSet presAssocID="{5356E470-4F9A-47A5-8612-D6F5D1992280}" presName="circle3" presStyleLbl="node1" presStyleIdx="2" presStyleCnt="3"/>
      <dgm:spPr/>
    </dgm:pt>
    <dgm:pt modelId="{EDBC3E76-E67A-4FCD-A974-D223E6FE4DD6}" type="pres">
      <dgm:prSet presAssocID="{5356E470-4F9A-47A5-8612-D6F5D1992280}" presName="c3text" presStyleLbl="node1" presStyleIdx="2" presStyleCnt="3">
        <dgm:presLayoutVars>
          <dgm:bulletEnabled val="1"/>
        </dgm:presLayoutVars>
      </dgm:prSet>
      <dgm:spPr/>
    </dgm:pt>
  </dgm:ptLst>
  <dgm:cxnLst>
    <dgm:cxn modelId="{6E7ED014-7F5E-4A8A-AEF6-F2411DCC8110}" type="presOf" srcId="{634DBCD6-219B-4950-B9CB-DEE963128916}" destId="{61D515F6-9BAD-4716-B817-42BBF193DECB}" srcOrd="0" destOrd="0" presId="urn:microsoft.com/office/officeart/2005/8/layout/venn2"/>
    <dgm:cxn modelId="{1D4A8C4F-BB03-49F3-8CDF-045B8D66BA8B}" type="presOf" srcId="{929D9533-0F2E-4C92-9968-E32B773176D0}" destId="{1A3B01F8-6B02-4EF7-A779-1908CD14FFCF}" srcOrd="0" destOrd="0" presId="urn:microsoft.com/office/officeart/2005/8/layout/venn2"/>
    <dgm:cxn modelId="{A0456E74-2CF3-4890-8231-19A7A3DFBF09}" srcId="{5356E470-4F9A-47A5-8612-D6F5D1992280}" destId="{634DBCD6-219B-4950-B9CB-DEE963128916}" srcOrd="0" destOrd="0" parTransId="{0AB9C368-076E-42EA-B2F3-C6F25F2933B2}" sibTransId="{BC39F12A-336C-4B4C-9586-1387365357B8}"/>
    <dgm:cxn modelId="{21951886-1032-4E4A-A2FD-FE78BB189B6E}" type="presOf" srcId="{929D9533-0F2E-4C92-9968-E32B773176D0}" destId="{EDBC3E76-E67A-4FCD-A974-D223E6FE4DD6}" srcOrd="1" destOrd="0" presId="urn:microsoft.com/office/officeart/2005/8/layout/venn2"/>
    <dgm:cxn modelId="{8E5F1E8F-D047-4831-B937-F7E942F36509}" srcId="{5356E470-4F9A-47A5-8612-D6F5D1992280}" destId="{C5EF217E-BF6A-4A19-9C13-5DD939E9B9CA}" srcOrd="1" destOrd="0" parTransId="{A74AAABB-64FA-432F-9C84-2C3138F38461}" sibTransId="{C0DFCFEC-7311-4B1D-B1BB-51608D74C557}"/>
    <dgm:cxn modelId="{33728CAD-6E8A-4968-B550-9D09FCB36101}" type="presOf" srcId="{634DBCD6-219B-4950-B9CB-DEE963128916}" destId="{69ED43D2-CBCC-4697-B9B4-CB52982B7E1B}" srcOrd="1" destOrd="0" presId="urn:microsoft.com/office/officeart/2005/8/layout/venn2"/>
    <dgm:cxn modelId="{65432FC9-3629-4FBD-86B5-363D2C45C993}" srcId="{5356E470-4F9A-47A5-8612-D6F5D1992280}" destId="{929D9533-0F2E-4C92-9968-E32B773176D0}" srcOrd="2" destOrd="0" parTransId="{44F16BC8-1A36-4F0D-86BA-29B546CBA605}" sibTransId="{19D57A7F-2299-4C12-8466-04B75FB23E59}"/>
    <dgm:cxn modelId="{66B149D6-A52E-4836-B045-AB823F5CA9AF}" type="presOf" srcId="{C5EF217E-BF6A-4A19-9C13-5DD939E9B9CA}" destId="{2A823D43-4680-4EE7-AE2B-B01E0F9B6F54}" srcOrd="0" destOrd="0" presId="urn:microsoft.com/office/officeart/2005/8/layout/venn2"/>
    <dgm:cxn modelId="{82FC45E0-0611-4A32-8749-9B1C90D88A68}" type="presOf" srcId="{C5EF217E-BF6A-4A19-9C13-5DD939E9B9CA}" destId="{AE1905ED-EAB1-459D-BAE5-7C49D166882A}" srcOrd="1" destOrd="0" presId="urn:microsoft.com/office/officeart/2005/8/layout/venn2"/>
    <dgm:cxn modelId="{778AE8E2-10B8-4C57-9638-DA2030CC22AB}" type="presOf" srcId="{5356E470-4F9A-47A5-8612-D6F5D1992280}" destId="{52C2B79C-7FC9-4D62-9CC2-ABA2FD59BB7B}" srcOrd="0" destOrd="0" presId="urn:microsoft.com/office/officeart/2005/8/layout/venn2"/>
    <dgm:cxn modelId="{1AA85DC7-309B-4C88-987B-3AE362152D4A}" type="presParOf" srcId="{52C2B79C-7FC9-4D62-9CC2-ABA2FD59BB7B}" destId="{1FEA9E1F-C21C-479B-898C-5ED85CDE7A17}" srcOrd="0" destOrd="0" presId="urn:microsoft.com/office/officeart/2005/8/layout/venn2"/>
    <dgm:cxn modelId="{DB5D574D-BD9C-41E6-8F15-CA929F28D6D4}" type="presParOf" srcId="{1FEA9E1F-C21C-479B-898C-5ED85CDE7A17}" destId="{61D515F6-9BAD-4716-B817-42BBF193DECB}" srcOrd="0" destOrd="0" presId="urn:microsoft.com/office/officeart/2005/8/layout/venn2"/>
    <dgm:cxn modelId="{FD87A02C-4638-4450-824B-0303B7653728}" type="presParOf" srcId="{1FEA9E1F-C21C-479B-898C-5ED85CDE7A17}" destId="{69ED43D2-CBCC-4697-B9B4-CB52982B7E1B}" srcOrd="1" destOrd="0" presId="urn:microsoft.com/office/officeart/2005/8/layout/venn2"/>
    <dgm:cxn modelId="{D22FB694-3C55-4B5C-8140-24D907472744}" type="presParOf" srcId="{52C2B79C-7FC9-4D62-9CC2-ABA2FD59BB7B}" destId="{C2931A79-D1D8-4BEF-9F92-28D77B84557C}" srcOrd="1" destOrd="0" presId="urn:microsoft.com/office/officeart/2005/8/layout/venn2"/>
    <dgm:cxn modelId="{E5B2F5B4-E41C-4B13-BEC4-2B53B7468321}" type="presParOf" srcId="{C2931A79-D1D8-4BEF-9F92-28D77B84557C}" destId="{2A823D43-4680-4EE7-AE2B-B01E0F9B6F54}" srcOrd="0" destOrd="0" presId="urn:microsoft.com/office/officeart/2005/8/layout/venn2"/>
    <dgm:cxn modelId="{5274AE42-5B95-42D9-8E44-0933EEA04FD0}" type="presParOf" srcId="{C2931A79-D1D8-4BEF-9F92-28D77B84557C}" destId="{AE1905ED-EAB1-459D-BAE5-7C49D166882A}" srcOrd="1" destOrd="0" presId="urn:microsoft.com/office/officeart/2005/8/layout/venn2"/>
    <dgm:cxn modelId="{9C60D1E4-D4C8-450F-9DBB-D5C766BADD66}" type="presParOf" srcId="{52C2B79C-7FC9-4D62-9CC2-ABA2FD59BB7B}" destId="{F345980C-F3B9-4453-8468-C8DCF4BC2D5A}" srcOrd="2" destOrd="0" presId="urn:microsoft.com/office/officeart/2005/8/layout/venn2"/>
    <dgm:cxn modelId="{71C0C243-9E14-4379-AAD7-3538EC16BFB0}" type="presParOf" srcId="{F345980C-F3B9-4453-8468-C8DCF4BC2D5A}" destId="{1A3B01F8-6B02-4EF7-A779-1908CD14FFCF}" srcOrd="0" destOrd="0" presId="urn:microsoft.com/office/officeart/2005/8/layout/venn2"/>
    <dgm:cxn modelId="{4463BD9A-DD59-446F-AFE5-ED18F68D8F7A}" type="presParOf" srcId="{F345980C-F3B9-4453-8468-C8DCF4BC2D5A}" destId="{EDBC3E76-E67A-4FCD-A974-D223E6FE4DD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56E470-4F9A-47A5-8612-D6F5D199228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34DBCD6-219B-4950-B9CB-DEE963128916}">
      <dgm:prSet phldrT="[Text]" custT="1"/>
      <dgm:spPr>
        <a:solidFill>
          <a:schemeClr val="tx2">
            <a:lumMod val="20000"/>
            <a:lumOff val="80000"/>
          </a:schemeClr>
        </a:solidFill>
      </dgm:spPr>
      <dgm:t>
        <a:bodyPr/>
        <a:lstStyle/>
        <a:p>
          <a:r>
            <a:rPr lang="en-GB" sz="2400" dirty="0"/>
            <a:t>Federal</a:t>
          </a:r>
          <a:endParaRPr lang="en-US" sz="2400" dirty="0"/>
        </a:p>
      </dgm:t>
    </dgm:pt>
    <dgm:pt modelId="{0AB9C368-076E-42EA-B2F3-C6F25F2933B2}" type="parTrans" cxnId="{A0456E74-2CF3-4890-8231-19A7A3DFBF09}">
      <dgm:prSet/>
      <dgm:spPr/>
      <dgm:t>
        <a:bodyPr/>
        <a:lstStyle/>
        <a:p>
          <a:endParaRPr lang="en-US"/>
        </a:p>
      </dgm:t>
    </dgm:pt>
    <dgm:pt modelId="{BC39F12A-336C-4B4C-9586-1387365357B8}" type="sibTrans" cxnId="{A0456E74-2CF3-4890-8231-19A7A3DFBF09}">
      <dgm:prSet/>
      <dgm:spPr/>
      <dgm:t>
        <a:bodyPr/>
        <a:lstStyle/>
        <a:p>
          <a:endParaRPr lang="en-US"/>
        </a:p>
      </dgm:t>
    </dgm:pt>
    <dgm:pt modelId="{C5EF217E-BF6A-4A19-9C13-5DD939E9B9CA}">
      <dgm:prSet phldrT="[Text]"/>
      <dgm:spPr>
        <a:solidFill>
          <a:schemeClr val="tx2">
            <a:lumMod val="20000"/>
            <a:lumOff val="80000"/>
          </a:schemeClr>
        </a:solidFill>
      </dgm:spPr>
      <dgm:t>
        <a:bodyPr/>
        <a:lstStyle/>
        <a:p>
          <a:pPr>
            <a:buFont typeface="+mj-lt"/>
            <a:buAutoNum type="arabicPeriod"/>
          </a:pPr>
          <a:r>
            <a:rPr lang="en-US" b="1" dirty="0"/>
            <a:t>Regional and State Level (ISO/RTO and Distribution Level)</a:t>
          </a:r>
          <a:endParaRPr lang="en-US" dirty="0"/>
        </a:p>
      </dgm:t>
    </dgm:pt>
    <dgm:pt modelId="{A74AAABB-64FA-432F-9C84-2C3138F38461}" type="parTrans" cxnId="{8E5F1E8F-D047-4831-B937-F7E942F36509}">
      <dgm:prSet/>
      <dgm:spPr/>
      <dgm:t>
        <a:bodyPr/>
        <a:lstStyle/>
        <a:p>
          <a:endParaRPr lang="en-US"/>
        </a:p>
      </dgm:t>
    </dgm:pt>
    <dgm:pt modelId="{C0DFCFEC-7311-4B1D-B1BB-51608D74C557}" type="sibTrans" cxnId="{8E5F1E8F-D047-4831-B937-F7E942F36509}">
      <dgm:prSet/>
      <dgm:spPr/>
      <dgm:t>
        <a:bodyPr/>
        <a:lstStyle/>
        <a:p>
          <a:endParaRPr lang="en-US"/>
        </a:p>
      </dgm:t>
    </dgm:pt>
    <dgm:pt modelId="{929D9533-0F2E-4C92-9968-E32B773176D0}">
      <dgm:prSet phldrT="[Text]"/>
      <dgm:spPr>
        <a:solidFill>
          <a:schemeClr val="accent6">
            <a:lumMod val="75000"/>
          </a:schemeClr>
        </a:solidFill>
      </dgm:spPr>
      <dgm:t>
        <a:bodyPr/>
        <a:lstStyle/>
        <a:p>
          <a:pPr>
            <a:buFont typeface="+mj-lt"/>
            <a:buAutoNum type="arabicPeriod"/>
          </a:pPr>
          <a:r>
            <a:rPr lang="en-US" b="1" dirty="0"/>
            <a:t>Individual Utility Considerations</a:t>
          </a:r>
          <a:endParaRPr lang="en-US" dirty="0"/>
        </a:p>
      </dgm:t>
    </dgm:pt>
    <dgm:pt modelId="{44F16BC8-1A36-4F0D-86BA-29B546CBA605}" type="parTrans" cxnId="{65432FC9-3629-4FBD-86B5-363D2C45C993}">
      <dgm:prSet/>
      <dgm:spPr/>
      <dgm:t>
        <a:bodyPr/>
        <a:lstStyle/>
        <a:p>
          <a:endParaRPr lang="en-US"/>
        </a:p>
      </dgm:t>
    </dgm:pt>
    <dgm:pt modelId="{19D57A7F-2299-4C12-8466-04B75FB23E59}" type="sibTrans" cxnId="{65432FC9-3629-4FBD-86B5-363D2C45C993}">
      <dgm:prSet/>
      <dgm:spPr/>
      <dgm:t>
        <a:bodyPr/>
        <a:lstStyle/>
        <a:p>
          <a:endParaRPr lang="en-US"/>
        </a:p>
      </dgm:t>
    </dgm:pt>
    <dgm:pt modelId="{52C2B79C-7FC9-4D62-9CC2-ABA2FD59BB7B}" type="pres">
      <dgm:prSet presAssocID="{5356E470-4F9A-47A5-8612-D6F5D1992280}" presName="Name0" presStyleCnt="0">
        <dgm:presLayoutVars>
          <dgm:chMax val="7"/>
          <dgm:resizeHandles val="exact"/>
        </dgm:presLayoutVars>
      </dgm:prSet>
      <dgm:spPr/>
    </dgm:pt>
    <dgm:pt modelId="{1FEA9E1F-C21C-479B-898C-5ED85CDE7A17}" type="pres">
      <dgm:prSet presAssocID="{5356E470-4F9A-47A5-8612-D6F5D1992280}" presName="comp1" presStyleCnt="0"/>
      <dgm:spPr/>
    </dgm:pt>
    <dgm:pt modelId="{61D515F6-9BAD-4716-B817-42BBF193DECB}" type="pres">
      <dgm:prSet presAssocID="{5356E470-4F9A-47A5-8612-D6F5D1992280}" presName="circle1" presStyleLbl="node1" presStyleIdx="0" presStyleCnt="3"/>
      <dgm:spPr/>
    </dgm:pt>
    <dgm:pt modelId="{69ED43D2-CBCC-4697-B9B4-CB52982B7E1B}" type="pres">
      <dgm:prSet presAssocID="{5356E470-4F9A-47A5-8612-D6F5D1992280}" presName="c1text" presStyleLbl="node1" presStyleIdx="0" presStyleCnt="3">
        <dgm:presLayoutVars>
          <dgm:bulletEnabled val="1"/>
        </dgm:presLayoutVars>
      </dgm:prSet>
      <dgm:spPr/>
    </dgm:pt>
    <dgm:pt modelId="{C2931A79-D1D8-4BEF-9F92-28D77B84557C}" type="pres">
      <dgm:prSet presAssocID="{5356E470-4F9A-47A5-8612-D6F5D1992280}" presName="comp2" presStyleCnt="0"/>
      <dgm:spPr/>
    </dgm:pt>
    <dgm:pt modelId="{2A823D43-4680-4EE7-AE2B-B01E0F9B6F54}" type="pres">
      <dgm:prSet presAssocID="{5356E470-4F9A-47A5-8612-D6F5D1992280}" presName="circle2" presStyleLbl="node1" presStyleIdx="1" presStyleCnt="3"/>
      <dgm:spPr/>
    </dgm:pt>
    <dgm:pt modelId="{AE1905ED-EAB1-459D-BAE5-7C49D166882A}" type="pres">
      <dgm:prSet presAssocID="{5356E470-4F9A-47A5-8612-D6F5D1992280}" presName="c2text" presStyleLbl="node1" presStyleIdx="1" presStyleCnt="3">
        <dgm:presLayoutVars>
          <dgm:bulletEnabled val="1"/>
        </dgm:presLayoutVars>
      </dgm:prSet>
      <dgm:spPr/>
    </dgm:pt>
    <dgm:pt modelId="{F345980C-F3B9-4453-8468-C8DCF4BC2D5A}" type="pres">
      <dgm:prSet presAssocID="{5356E470-4F9A-47A5-8612-D6F5D1992280}" presName="comp3" presStyleCnt="0"/>
      <dgm:spPr/>
    </dgm:pt>
    <dgm:pt modelId="{1A3B01F8-6B02-4EF7-A779-1908CD14FFCF}" type="pres">
      <dgm:prSet presAssocID="{5356E470-4F9A-47A5-8612-D6F5D1992280}" presName="circle3" presStyleLbl="node1" presStyleIdx="2" presStyleCnt="3"/>
      <dgm:spPr/>
    </dgm:pt>
    <dgm:pt modelId="{EDBC3E76-E67A-4FCD-A974-D223E6FE4DD6}" type="pres">
      <dgm:prSet presAssocID="{5356E470-4F9A-47A5-8612-D6F5D1992280}" presName="c3text" presStyleLbl="node1" presStyleIdx="2" presStyleCnt="3">
        <dgm:presLayoutVars>
          <dgm:bulletEnabled val="1"/>
        </dgm:presLayoutVars>
      </dgm:prSet>
      <dgm:spPr/>
    </dgm:pt>
  </dgm:ptLst>
  <dgm:cxnLst>
    <dgm:cxn modelId="{6E7ED014-7F5E-4A8A-AEF6-F2411DCC8110}" type="presOf" srcId="{634DBCD6-219B-4950-B9CB-DEE963128916}" destId="{61D515F6-9BAD-4716-B817-42BBF193DECB}" srcOrd="0" destOrd="0" presId="urn:microsoft.com/office/officeart/2005/8/layout/venn2"/>
    <dgm:cxn modelId="{1D4A8C4F-BB03-49F3-8CDF-045B8D66BA8B}" type="presOf" srcId="{929D9533-0F2E-4C92-9968-E32B773176D0}" destId="{1A3B01F8-6B02-4EF7-A779-1908CD14FFCF}" srcOrd="0" destOrd="0" presId="urn:microsoft.com/office/officeart/2005/8/layout/venn2"/>
    <dgm:cxn modelId="{A0456E74-2CF3-4890-8231-19A7A3DFBF09}" srcId="{5356E470-4F9A-47A5-8612-D6F5D1992280}" destId="{634DBCD6-219B-4950-B9CB-DEE963128916}" srcOrd="0" destOrd="0" parTransId="{0AB9C368-076E-42EA-B2F3-C6F25F2933B2}" sibTransId="{BC39F12A-336C-4B4C-9586-1387365357B8}"/>
    <dgm:cxn modelId="{21951886-1032-4E4A-A2FD-FE78BB189B6E}" type="presOf" srcId="{929D9533-0F2E-4C92-9968-E32B773176D0}" destId="{EDBC3E76-E67A-4FCD-A974-D223E6FE4DD6}" srcOrd="1" destOrd="0" presId="urn:microsoft.com/office/officeart/2005/8/layout/venn2"/>
    <dgm:cxn modelId="{8E5F1E8F-D047-4831-B937-F7E942F36509}" srcId="{5356E470-4F9A-47A5-8612-D6F5D1992280}" destId="{C5EF217E-BF6A-4A19-9C13-5DD939E9B9CA}" srcOrd="1" destOrd="0" parTransId="{A74AAABB-64FA-432F-9C84-2C3138F38461}" sibTransId="{C0DFCFEC-7311-4B1D-B1BB-51608D74C557}"/>
    <dgm:cxn modelId="{33728CAD-6E8A-4968-B550-9D09FCB36101}" type="presOf" srcId="{634DBCD6-219B-4950-B9CB-DEE963128916}" destId="{69ED43D2-CBCC-4697-B9B4-CB52982B7E1B}" srcOrd="1" destOrd="0" presId="urn:microsoft.com/office/officeart/2005/8/layout/venn2"/>
    <dgm:cxn modelId="{65432FC9-3629-4FBD-86B5-363D2C45C993}" srcId="{5356E470-4F9A-47A5-8612-D6F5D1992280}" destId="{929D9533-0F2E-4C92-9968-E32B773176D0}" srcOrd="2" destOrd="0" parTransId="{44F16BC8-1A36-4F0D-86BA-29B546CBA605}" sibTransId="{19D57A7F-2299-4C12-8466-04B75FB23E59}"/>
    <dgm:cxn modelId="{66B149D6-A52E-4836-B045-AB823F5CA9AF}" type="presOf" srcId="{C5EF217E-BF6A-4A19-9C13-5DD939E9B9CA}" destId="{2A823D43-4680-4EE7-AE2B-B01E0F9B6F54}" srcOrd="0" destOrd="0" presId="urn:microsoft.com/office/officeart/2005/8/layout/venn2"/>
    <dgm:cxn modelId="{82FC45E0-0611-4A32-8749-9B1C90D88A68}" type="presOf" srcId="{C5EF217E-BF6A-4A19-9C13-5DD939E9B9CA}" destId="{AE1905ED-EAB1-459D-BAE5-7C49D166882A}" srcOrd="1" destOrd="0" presId="urn:microsoft.com/office/officeart/2005/8/layout/venn2"/>
    <dgm:cxn modelId="{778AE8E2-10B8-4C57-9638-DA2030CC22AB}" type="presOf" srcId="{5356E470-4F9A-47A5-8612-D6F5D1992280}" destId="{52C2B79C-7FC9-4D62-9CC2-ABA2FD59BB7B}" srcOrd="0" destOrd="0" presId="urn:microsoft.com/office/officeart/2005/8/layout/venn2"/>
    <dgm:cxn modelId="{1AA85DC7-309B-4C88-987B-3AE362152D4A}" type="presParOf" srcId="{52C2B79C-7FC9-4D62-9CC2-ABA2FD59BB7B}" destId="{1FEA9E1F-C21C-479B-898C-5ED85CDE7A17}" srcOrd="0" destOrd="0" presId="urn:microsoft.com/office/officeart/2005/8/layout/venn2"/>
    <dgm:cxn modelId="{DB5D574D-BD9C-41E6-8F15-CA929F28D6D4}" type="presParOf" srcId="{1FEA9E1F-C21C-479B-898C-5ED85CDE7A17}" destId="{61D515F6-9BAD-4716-B817-42BBF193DECB}" srcOrd="0" destOrd="0" presId="urn:microsoft.com/office/officeart/2005/8/layout/venn2"/>
    <dgm:cxn modelId="{FD87A02C-4638-4450-824B-0303B7653728}" type="presParOf" srcId="{1FEA9E1F-C21C-479B-898C-5ED85CDE7A17}" destId="{69ED43D2-CBCC-4697-B9B4-CB52982B7E1B}" srcOrd="1" destOrd="0" presId="urn:microsoft.com/office/officeart/2005/8/layout/venn2"/>
    <dgm:cxn modelId="{D22FB694-3C55-4B5C-8140-24D907472744}" type="presParOf" srcId="{52C2B79C-7FC9-4D62-9CC2-ABA2FD59BB7B}" destId="{C2931A79-D1D8-4BEF-9F92-28D77B84557C}" srcOrd="1" destOrd="0" presId="urn:microsoft.com/office/officeart/2005/8/layout/venn2"/>
    <dgm:cxn modelId="{E5B2F5B4-E41C-4B13-BEC4-2B53B7468321}" type="presParOf" srcId="{C2931A79-D1D8-4BEF-9F92-28D77B84557C}" destId="{2A823D43-4680-4EE7-AE2B-B01E0F9B6F54}" srcOrd="0" destOrd="0" presId="urn:microsoft.com/office/officeart/2005/8/layout/venn2"/>
    <dgm:cxn modelId="{5274AE42-5B95-42D9-8E44-0933EEA04FD0}" type="presParOf" srcId="{C2931A79-D1D8-4BEF-9F92-28D77B84557C}" destId="{AE1905ED-EAB1-459D-BAE5-7C49D166882A}" srcOrd="1" destOrd="0" presId="urn:microsoft.com/office/officeart/2005/8/layout/venn2"/>
    <dgm:cxn modelId="{9C60D1E4-D4C8-450F-9DBB-D5C766BADD66}" type="presParOf" srcId="{52C2B79C-7FC9-4D62-9CC2-ABA2FD59BB7B}" destId="{F345980C-F3B9-4453-8468-C8DCF4BC2D5A}" srcOrd="2" destOrd="0" presId="urn:microsoft.com/office/officeart/2005/8/layout/venn2"/>
    <dgm:cxn modelId="{71C0C243-9E14-4379-AAD7-3538EC16BFB0}" type="presParOf" srcId="{F345980C-F3B9-4453-8468-C8DCF4BC2D5A}" destId="{1A3B01F8-6B02-4EF7-A779-1908CD14FFCF}" srcOrd="0" destOrd="0" presId="urn:microsoft.com/office/officeart/2005/8/layout/venn2"/>
    <dgm:cxn modelId="{4463BD9A-DD59-446F-AFE5-ED18F68D8F7A}" type="presParOf" srcId="{F345980C-F3B9-4453-8468-C8DCF4BC2D5A}" destId="{EDBC3E76-E67A-4FCD-A974-D223E6FE4DD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520054-38B3-4DAD-B153-0FD67A0C1856}"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31011460-A7F1-485A-94B4-BCBF9DBA2391}">
      <dgm:prSet phldrT="[Text]" custT="1"/>
      <dgm:spPr/>
      <dgm:t>
        <a:bodyPr/>
        <a:lstStyle/>
        <a:p>
          <a:pPr algn="ctr">
            <a:buFont typeface="Symbol" panose="05050102010706020507" pitchFamily="18" charset="2"/>
            <a:buChar char=""/>
          </a:pPr>
          <a:r>
            <a:rPr lang="en-US" sz="1000" b="1" dirty="0">
              <a:solidFill>
                <a:sysClr val="windowText" lastClr="000000"/>
              </a:solidFill>
              <a:latin typeface="Arial" panose="020B0604020202020204" pitchFamily="34" charset="0"/>
              <a:cs typeface="Arial" panose="020B0604020202020204" pitchFamily="34" charset="0"/>
            </a:rPr>
            <a:t>Application submittal</a:t>
          </a:r>
        </a:p>
      </dgm:t>
    </dgm:pt>
    <dgm:pt modelId="{8D79DFD5-62F6-4CC8-9739-F0D6AA1CFB26}" type="parTrans" cxnId="{C2C1D76A-DC8B-4168-9618-278B2D894CDC}">
      <dgm:prSet/>
      <dgm:spPr/>
      <dgm:t>
        <a:bodyPr/>
        <a:lstStyle/>
        <a:p>
          <a:pPr algn="ctr"/>
          <a:endParaRPr lang="en-US" sz="3200" b="1">
            <a:solidFill>
              <a:sysClr val="windowText" lastClr="000000"/>
            </a:solidFill>
            <a:latin typeface="Arial" panose="020B0604020202020204" pitchFamily="34" charset="0"/>
            <a:cs typeface="Arial" panose="020B0604020202020204" pitchFamily="34" charset="0"/>
          </a:endParaRPr>
        </a:p>
      </dgm:t>
    </dgm:pt>
    <dgm:pt modelId="{E93F1FF5-C030-4ED8-A71B-36E7E9F00C05}" type="sibTrans" cxnId="{C2C1D76A-DC8B-4168-9618-278B2D894CDC}">
      <dgm:prSet/>
      <dgm:spPr/>
      <dgm:t>
        <a:bodyPr/>
        <a:lstStyle/>
        <a:p>
          <a:pPr algn="ctr"/>
          <a:endParaRPr lang="en-US" sz="3200" b="1">
            <a:solidFill>
              <a:sysClr val="windowText" lastClr="000000"/>
            </a:solidFill>
            <a:latin typeface="Arial" panose="020B0604020202020204" pitchFamily="34" charset="0"/>
            <a:cs typeface="Arial" panose="020B0604020202020204" pitchFamily="34" charset="0"/>
          </a:endParaRPr>
        </a:p>
      </dgm:t>
    </dgm:pt>
    <dgm:pt modelId="{EE088848-C74F-4B08-95C1-3F73302C3615}">
      <dgm:prSet phldrT="[Text]" custT="1"/>
      <dgm:spPr/>
      <dgm:t>
        <a:bodyPr/>
        <a:lstStyle/>
        <a:p>
          <a:pPr algn="ctr">
            <a:buFont typeface="Symbol" panose="05050102010706020507" pitchFamily="18" charset="2"/>
            <a:buChar char=""/>
          </a:pPr>
          <a:r>
            <a:rPr lang="en-US" sz="1000" b="1" dirty="0">
              <a:solidFill>
                <a:sysClr val="windowText" lastClr="000000"/>
              </a:solidFill>
              <a:latin typeface="Arial" panose="020B0604020202020204" pitchFamily="34" charset="0"/>
              <a:cs typeface="Arial" panose="020B0604020202020204" pitchFamily="34" charset="0"/>
            </a:rPr>
            <a:t>Technical review</a:t>
          </a:r>
        </a:p>
      </dgm:t>
    </dgm:pt>
    <dgm:pt modelId="{71B2A02A-3D72-4B1D-9BD8-FF4470CEEDD5}" type="parTrans" cxnId="{66472B24-E81A-4B23-8462-153DA4EF5131}">
      <dgm:prSet/>
      <dgm:spPr/>
      <dgm:t>
        <a:bodyPr/>
        <a:lstStyle/>
        <a:p>
          <a:pPr algn="ctr"/>
          <a:endParaRPr lang="en-US" sz="3200" b="1">
            <a:solidFill>
              <a:sysClr val="windowText" lastClr="000000"/>
            </a:solidFill>
            <a:latin typeface="Arial" panose="020B0604020202020204" pitchFamily="34" charset="0"/>
            <a:cs typeface="Arial" panose="020B0604020202020204" pitchFamily="34" charset="0"/>
          </a:endParaRPr>
        </a:p>
      </dgm:t>
    </dgm:pt>
    <dgm:pt modelId="{6CC9EA8B-73C7-4D63-9C71-F7AE222E89FB}" type="sibTrans" cxnId="{66472B24-E81A-4B23-8462-153DA4EF5131}">
      <dgm:prSet/>
      <dgm:spPr/>
      <dgm:t>
        <a:bodyPr/>
        <a:lstStyle/>
        <a:p>
          <a:pPr algn="ctr"/>
          <a:endParaRPr lang="en-US" sz="3200" b="1">
            <a:solidFill>
              <a:sysClr val="windowText" lastClr="000000"/>
            </a:solidFill>
            <a:latin typeface="Arial" panose="020B0604020202020204" pitchFamily="34" charset="0"/>
            <a:cs typeface="Arial" panose="020B0604020202020204" pitchFamily="34" charset="0"/>
          </a:endParaRPr>
        </a:p>
      </dgm:t>
    </dgm:pt>
    <dgm:pt modelId="{941E680C-7419-4894-A9CB-4D6456B9FC95}">
      <dgm:prSet phldrT="[Text]" custT="1"/>
      <dgm:spPr/>
      <dgm:t>
        <a:bodyPr/>
        <a:lstStyle/>
        <a:p>
          <a:pPr algn="ctr">
            <a:buFont typeface="Symbol" panose="05050102010706020507" pitchFamily="18" charset="2"/>
            <a:buChar char=""/>
          </a:pPr>
          <a:r>
            <a:rPr lang="en-US" sz="1000" b="1" dirty="0">
              <a:solidFill>
                <a:sysClr val="windowText" lastClr="000000"/>
              </a:solidFill>
              <a:latin typeface="Arial" panose="020B0604020202020204" pitchFamily="34" charset="0"/>
              <a:cs typeface="Arial" panose="020B0604020202020204" pitchFamily="34" charset="0"/>
            </a:rPr>
            <a:t>Conditional approval</a:t>
          </a:r>
        </a:p>
      </dgm:t>
    </dgm:pt>
    <dgm:pt modelId="{0F8575BE-4075-4189-9B9D-E38EDD34ECF1}" type="parTrans" cxnId="{4A818C72-D571-43CF-8F19-21D6F418EDF5}">
      <dgm:prSet/>
      <dgm:spPr/>
      <dgm:t>
        <a:bodyPr/>
        <a:lstStyle/>
        <a:p>
          <a:pPr algn="ctr"/>
          <a:endParaRPr lang="en-US" sz="3200" b="1">
            <a:solidFill>
              <a:sysClr val="windowText" lastClr="000000"/>
            </a:solidFill>
            <a:latin typeface="Arial" panose="020B0604020202020204" pitchFamily="34" charset="0"/>
            <a:cs typeface="Arial" panose="020B0604020202020204" pitchFamily="34" charset="0"/>
          </a:endParaRPr>
        </a:p>
      </dgm:t>
    </dgm:pt>
    <dgm:pt modelId="{A3D69958-111A-4148-B169-04760D1D2D17}" type="sibTrans" cxnId="{4A818C72-D571-43CF-8F19-21D6F418EDF5}">
      <dgm:prSet/>
      <dgm:spPr/>
      <dgm:t>
        <a:bodyPr/>
        <a:lstStyle/>
        <a:p>
          <a:pPr algn="ctr"/>
          <a:endParaRPr lang="en-US" sz="3200" b="1">
            <a:solidFill>
              <a:sysClr val="windowText" lastClr="000000"/>
            </a:solidFill>
            <a:latin typeface="Arial" panose="020B0604020202020204" pitchFamily="34" charset="0"/>
            <a:cs typeface="Arial" panose="020B0604020202020204" pitchFamily="34" charset="0"/>
          </a:endParaRPr>
        </a:p>
      </dgm:t>
    </dgm:pt>
    <dgm:pt modelId="{CA914A41-7A4E-4EB2-92D2-5E2836F48794}">
      <dgm:prSet phldrT="[Text]" custT="1"/>
      <dgm:spPr/>
      <dgm:t>
        <a:bodyPr/>
        <a:lstStyle/>
        <a:p>
          <a:pPr algn="ctr">
            <a:buFont typeface="Symbol" panose="05050102010706020507" pitchFamily="18" charset="2"/>
            <a:buChar char=""/>
          </a:pPr>
          <a:r>
            <a:rPr lang="en-US" sz="1000" b="1" dirty="0">
              <a:solidFill>
                <a:sysClr val="windowText" lastClr="000000"/>
              </a:solidFill>
              <a:latin typeface="Arial" panose="020B0604020202020204" pitchFamily="34" charset="0"/>
              <a:cs typeface="Arial" panose="020B0604020202020204" pitchFamily="34" charset="0"/>
            </a:rPr>
            <a:t>Construction</a:t>
          </a:r>
        </a:p>
      </dgm:t>
    </dgm:pt>
    <dgm:pt modelId="{22A9989B-F491-4F65-BC62-8BAD5CF477F8}" type="parTrans" cxnId="{76131F4B-0CE4-4DC0-B81B-E71CE6A10EC9}">
      <dgm:prSet/>
      <dgm:spPr/>
      <dgm:t>
        <a:bodyPr/>
        <a:lstStyle/>
        <a:p>
          <a:pPr algn="ctr"/>
          <a:endParaRPr lang="en-US" sz="3200" b="1">
            <a:solidFill>
              <a:sysClr val="windowText" lastClr="000000"/>
            </a:solidFill>
            <a:latin typeface="Arial" panose="020B0604020202020204" pitchFamily="34" charset="0"/>
            <a:cs typeface="Arial" panose="020B0604020202020204" pitchFamily="34" charset="0"/>
          </a:endParaRPr>
        </a:p>
      </dgm:t>
    </dgm:pt>
    <dgm:pt modelId="{D3D2A854-016A-49E1-BBFA-260321BA99CA}" type="sibTrans" cxnId="{76131F4B-0CE4-4DC0-B81B-E71CE6A10EC9}">
      <dgm:prSet/>
      <dgm:spPr/>
      <dgm:t>
        <a:bodyPr/>
        <a:lstStyle/>
        <a:p>
          <a:pPr algn="ctr"/>
          <a:endParaRPr lang="en-US" sz="3200" b="1">
            <a:solidFill>
              <a:sysClr val="windowText" lastClr="000000"/>
            </a:solidFill>
            <a:latin typeface="Arial" panose="020B0604020202020204" pitchFamily="34" charset="0"/>
            <a:cs typeface="Arial" panose="020B0604020202020204" pitchFamily="34" charset="0"/>
          </a:endParaRPr>
        </a:p>
      </dgm:t>
    </dgm:pt>
    <dgm:pt modelId="{50BF61A9-DC49-4A8C-8C93-4CA435B565FC}">
      <dgm:prSet phldrT="[Text]" custT="1"/>
      <dgm:spPr/>
      <dgm:t>
        <a:bodyPr/>
        <a:lstStyle/>
        <a:p>
          <a:pPr algn="ctr">
            <a:buFont typeface="Symbol" panose="05050102010706020507" pitchFamily="18" charset="2"/>
            <a:buChar char=""/>
          </a:pPr>
          <a:r>
            <a:rPr lang="en-US" sz="1000" b="1" dirty="0">
              <a:solidFill>
                <a:sysClr val="windowText" lastClr="000000"/>
              </a:solidFill>
              <a:latin typeface="Arial" panose="020B0604020202020204" pitchFamily="34" charset="0"/>
              <a:cs typeface="Arial" panose="020B0604020202020204" pitchFamily="34" charset="0"/>
            </a:rPr>
            <a:t>Inspection</a:t>
          </a:r>
        </a:p>
      </dgm:t>
    </dgm:pt>
    <dgm:pt modelId="{AD6CB793-5500-447C-85DE-F550C00FFCFF}" type="parTrans" cxnId="{4C9F9493-E0B8-4BA8-B665-9FEC560E4795}">
      <dgm:prSet/>
      <dgm:spPr/>
      <dgm:t>
        <a:bodyPr/>
        <a:lstStyle/>
        <a:p>
          <a:pPr algn="ctr"/>
          <a:endParaRPr lang="en-US" sz="3200" b="1">
            <a:solidFill>
              <a:sysClr val="windowText" lastClr="000000"/>
            </a:solidFill>
            <a:latin typeface="Arial" panose="020B0604020202020204" pitchFamily="34" charset="0"/>
            <a:cs typeface="Arial" panose="020B0604020202020204" pitchFamily="34" charset="0"/>
          </a:endParaRPr>
        </a:p>
      </dgm:t>
    </dgm:pt>
    <dgm:pt modelId="{6376754A-F347-4F5C-9592-B15E63442A3E}" type="sibTrans" cxnId="{4C9F9493-E0B8-4BA8-B665-9FEC560E4795}">
      <dgm:prSet/>
      <dgm:spPr/>
      <dgm:t>
        <a:bodyPr/>
        <a:lstStyle/>
        <a:p>
          <a:pPr algn="ctr"/>
          <a:endParaRPr lang="en-US" sz="3200" b="1">
            <a:solidFill>
              <a:sysClr val="windowText" lastClr="000000"/>
            </a:solidFill>
            <a:latin typeface="Arial" panose="020B0604020202020204" pitchFamily="34" charset="0"/>
            <a:cs typeface="Arial" panose="020B0604020202020204" pitchFamily="34" charset="0"/>
          </a:endParaRPr>
        </a:p>
      </dgm:t>
    </dgm:pt>
    <dgm:pt modelId="{26430313-1F75-4FB3-9760-F65EFDF368A5}">
      <dgm:prSet phldrT="[Text]" custT="1"/>
      <dgm:spPr/>
      <dgm:t>
        <a:bodyPr/>
        <a:lstStyle/>
        <a:p>
          <a:pPr algn="ctr">
            <a:buFont typeface="Symbol" panose="05050102010706020507" pitchFamily="18" charset="2"/>
            <a:buChar char=""/>
          </a:pPr>
          <a:r>
            <a:rPr lang="en-US" sz="1000" b="1" dirty="0">
              <a:solidFill>
                <a:sysClr val="windowText" lastClr="000000"/>
              </a:solidFill>
              <a:latin typeface="Arial" panose="020B0604020202020204" pitchFamily="34" charset="0"/>
              <a:cs typeface="Arial" panose="020B0604020202020204" pitchFamily="34" charset="0"/>
            </a:rPr>
            <a:t>Testing</a:t>
          </a:r>
        </a:p>
      </dgm:t>
    </dgm:pt>
    <dgm:pt modelId="{F4BDCFF4-D2ED-4476-A2DF-40A0174CA372}" type="parTrans" cxnId="{650E3B8B-0070-4372-AF6B-83213FC37777}">
      <dgm:prSet/>
      <dgm:spPr/>
      <dgm:t>
        <a:bodyPr/>
        <a:lstStyle/>
        <a:p>
          <a:pPr algn="ctr"/>
          <a:endParaRPr lang="en-US" sz="3200" b="1">
            <a:solidFill>
              <a:sysClr val="windowText" lastClr="000000"/>
            </a:solidFill>
            <a:latin typeface="Arial" panose="020B0604020202020204" pitchFamily="34" charset="0"/>
            <a:cs typeface="Arial" panose="020B0604020202020204" pitchFamily="34" charset="0"/>
          </a:endParaRPr>
        </a:p>
      </dgm:t>
    </dgm:pt>
    <dgm:pt modelId="{26D46872-30F9-4601-B2BB-2DF8D64853E3}" type="sibTrans" cxnId="{650E3B8B-0070-4372-AF6B-83213FC37777}">
      <dgm:prSet/>
      <dgm:spPr/>
      <dgm:t>
        <a:bodyPr/>
        <a:lstStyle/>
        <a:p>
          <a:pPr algn="ctr"/>
          <a:endParaRPr lang="en-US" sz="3200" b="1">
            <a:solidFill>
              <a:sysClr val="windowText" lastClr="000000"/>
            </a:solidFill>
            <a:latin typeface="Arial" panose="020B0604020202020204" pitchFamily="34" charset="0"/>
            <a:cs typeface="Arial" panose="020B0604020202020204" pitchFamily="34" charset="0"/>
          </a:endParaRPr>
        </a:p>
      </dgm:t>
    </dgm:pt>
    <dgm:pt modelId="{DDB5D01A-D841-445D-A5DB-01DB288094EF}">
      <dgm:prSet phldrT="[Text]" custT="1"/>
      <dgm:spPr/>
      <dgm:t>
        <a:bodyPr/>
        <a:lstStyle/>
        <a:p>
          <a:pPr algn="ctr">
            <a:buFont typeface="Symbol" panose="05050102010706020507" pitchFamily="18" charset="2"/>
            <a:buChar char=""/>
          </a:pPr>
          <a:r>
            <a:rPr lang="en-US" sz="1000" b="1" dirty="0">
              <a:solidFill>
                <a:sysClr val="windowText" lastClr="000000"/>
              </a:solidFill>
              <a:latin typeface="Arial" panose="020B0604020202020204" pitchFamily="34" charset="0"/>
              <a:cs typeface="Arial" panose="020B0604020202020204" pitchFamily="34" charset="0"/>
            </a:rPr>
            <a:t>Permission to operate</a:t>
          </a:r>
        </a:p>
      </dgm:t>
    </dgm:pt>
    <dgm:pt modelId="{D7951A50-407C-49C5-890A-AFCCAA3556A7}" type="parTrans" cxnId="{E5973682-E2B1-4A4B-85DB-245395B8824A}">
      <dgm:prSet/>
      <dgm:spPr/>
      <dgm:t>
        <a:bodyPr/>
        <a:lstStyle/>
        <a:p>
          <a:pPr algn="ctr"/>
          <a:endParaRPr lang="en-US" sz="3200" b="1">
            <a:solidFill>
              <a:sysClr val="windowText" lastClr="000000"/>
            </a:solidFill>
            <a:latin typeface="Arial" panose="020B0604020202020204" pitchFamily="34" charset="0"/>
            <a:cs typeface="Arial" panose="020B0604020202020204" pitchFamily="34" charset="0"/>
          </a:endParaRPr>
        </a:p>
      </dgm:t>
    </dgm:pt>
    <dgm:pt modelId="{A6ECB2B1-BE1A-41AC-B376-E872BE1E4DA9}" type="sibTrans" cxnId="{E5973682-E2B1-4A4B-85DB-245395B8824A}">
      <dgm:prSet/>
      <dgm:spPr/>
      <dgm:t>
        <a:bodyPr/>
        <a:lstStyle/>
        <a:p>
          <a:pPr algn="ctr"/>
          <a:endParaRPr lang="en-US" sz="3200" b="1">
            <a:solidFill>
              <a:sysClr val="windowText" lastClr="000000"/>
            </a:solidFill>
            <a:latin typeface="Arial" panose="020B0604020202020204" pitchFamily="34" charset="0"/>
            <a:cs typeface="Arial" panose="020B0604020202020204" pitchFamily="34" charset="0"/>
          </a:endParaRPr>
        </a:p>
      </dgm:t>
    </dgm:pt>
    <dgm:pt modelId="{53E63714-98A3-41B7-A959-74F004264A3D}" type="pres">
      <dgm:prSet presAssocID="{1E520054-38B3-4DAD-B153-0FD67A0C1856}" presName="Name0" presStyleCnt="0">
        <dgm:presLayoutVars>
          <dgm:dir/>
          <dgm:resizeHandles val="exact"/>
        </dgm:presLayoutVars>
      </dgm:prSet>
      <dgm:spPr/>
    </dgm:pt>
    <dgm:pt modelId="{544A005C-F07B-443E-AA61-F185472F2EB7}" type="pres">
      <dgm:prSet presAssocID="{31011460-A7F1-485A-94B4-BCBF9DBA2391}" presName="parTxOnly" presStyleLbl="node1" presStyleIdx="0" presStyleCnt="7">
        <dgm:presLayoutVars>
          <dgm:bulletEnabled val="1"/>
        </dgm:presLayoutVars>
      </dgm:prSet>
      <dgm:spPr/>
    </dgm:pt>
    <dgm:pt modelId="{4C760558-D355-4686-908F-E6C9DF0E24F9}" type="pres">
      <dgm:prSet presAssocID="{E93F1FF5-C030-4ED8-A71B-36E7E9F00C05}" presName="parSpace" presStyleCnt="0"/>
      <dgm:spPr/>
    </dgm:pt>
    <dgm:pt modelId="{BF1F6B90-2877-447E-9806-7BE6103C9262}" type="pres">
      <dgm:prSet presAssocID="{EE088848-C74F-4B08-95C1-3F73302C3615}" presName="parTxOnly" presStyleLbl="node1" presStyleIdx="1" presStyleCnt="7">
        <dgm:presLayoutVars>
          <dgm:bulletEnabled val="1"/>
        </dgm:presLayoutVars>
      </dgm:prSet>
      <dgm:spPr/>
    </dgm:pt>
    <dgm:pt modelId="{0A6F2C28-0818-4FDB-901B-36243E997E4B}" type="pres">
      <dgm:prSet presAssocID="{6CC9EA8B-73C7-4D63-9C71-F7AE222E89FB}" presName="parSpace" presStyleCnt="0"/>
      <dgm:spPr/>
    </dgm:pt>
    <dgm:pt modelId="{A6C9890F-4AC2-4D0B-8E96-751E0C6D5C9E}" type="pres">
      <dgm:prSet presAssocID="{941E680C-7419-4894-A9CB-4D6456B9FC95}" presName="parTxOnly" presStyleLbl="node1" presStyleIdx="2" presStyleCnt="7">
        <dgm:presLayoutVars>
          <dgm:bulletEnabled val="1"/>
        </dgm:presLayoutVars>
      </dgm:prSet>
      <dgm:spPr/>
    </dgm:pt>
    <dgm:pt modelId="{1089A7B8-F635-4B2C-A661-F878DA0DE978}" type="pres">
      <dgm:prSet presAssocID="{A3D69958-111A-4148-B169-04760D1D2D17}" presName="parSpace" presStyleCnt="0"/>
      <dgm:spPr/>
    </dgm:pt>
    <dgm:pt modelId="{4119FA85-DCCB-4B16-850A-B96105560578}" type="pres">
      <dgm:prSet presAssocID="{CA914A41-7A4E-4EB2-92D2-5E2836F48794}" presName="parTxOnly" presStyleLbl="node1" presStyleIdx="3" presStyleCnt="7">
        <dgm:presLayoutVars>
          <dgm:bulletEnabled val="1"/>
        </dgm:presLayoutVars>
      </dgm:prSet>
      <dgm:spPr/>
    </dgm:pt>
    <dgm:pt modelId="{931F9B03-4712-4EE7-B276-E14602819992}" type="pres">
      <dgm:prSet presAssocID="{D3D2A854-016A-49E1-BBFA-260321BA99CA}" presName="parSpace" presStyleCnt="0"/>
      <dgm:spPr/>
    </dgm:pt>
    <dgm:pt modelId="{568CDB54-25A8-471D-AB14-946E4E9786C2}" type="pres">
      <dgm:prSet presAssocID="{50BF61A9-DC49-4A8C-8C93-4CA435B565FC}" presName="parTxOnly" presStyleLbl="node1" presStyleIdx="4" presStyleCnt="7">
        <dgm:presLayoutVars>
          <dgm:bulletEnabled val="1"/>
        </dgm:presLayoutVars>
      </dgm:prSet>
      <dgm:spPr/>
    </dgm:pt>
    <dgm:pt modelId="{C49F240B-7D6A-457B-BF27-8007602DBF4D}" type="pres">
      <dgm:prSet presAssocID="{6376754A-F347-4F5C-9592-B15E63442A3E}" presName="parSpace" presStyleCnt="0"/>
      <dgm:spPr/>
    </dgm:pt>
    <dgm:pt modelId="{58394509-C8A5-4990-BCCD-CA3102F9354A}" type="pres">
      <dgm:prSet presAssocID="{26430313-1F75-4FB3-9760-F65EFDF368A5}" presName="parTxOnly" presStyleLbl="node1" presStyleIdx="5" presStyleCnt="7">
        <dgm:presLayoutVars>
          <dgm:bulletEnabled val="1"/>
        </dgm:presLayoutVars>
      </dgm:prSet>
      <dgm:spPr/>
    </dgm:pt>
    <dgm:pt modelId="{4616F8C4-4FF2-45BC-ACA1-4625C54E60DA}" type="pres">
      <dgm:prSet presAssocID="{26D46872-30F9-4601-B2BB-2DF8D64853E3}" presName="parSpace" presStyleCnt="0"/>
      <dgm:spPr/>
    </dgm:pt>
    <dgm:pt modelId="{1EE51251-FE12-458F-85C1-7B61561F89FE}" type="pres">
      <dgm:prSet presAssocID="{DDB5D01A-D841-445D-A5DB-01DB288094EF}" presName="parTxOnly" presStyleLbl="node1" presStyleIdx="6" presStyleCnt="7">
        <dgm:presLayoutVars>
          <dgm:bulletEnabled val="1"/>
        </dgm:presLayoutVars>
      </dgm:prSet>
      <dgm:spPr/>
    </dgm:pt>
  </dgm:ptLst>
  <dgm:cxnLst>
    <dgm:cxn modelId="{7E9D7108-A423-4797-B486-2DEA0097EEC8}" type="presOf" srcId="{26430313-1F75-4FB3-9760-F65EFDF368A5}" destId="{58394509-C8A5-4990-BCCD-CA3102F9354A}" srcOrd="0" destOrd="0" presId="urn:microsoft.com/office/officeart/2005/8/layout/hChevron3"/>
    <dgm:cxn modelId="{66472B24-E81A-4B23-8462-153DA4EF5131}" srcId="{1E520054-38B3-4DAD-B153-0FD67A0C1856}" destId="{EE088848-C74F-4B08-95C1-3F73302C3615}" srcOrd="1" destOrd="0" parTransId="{71B2A02A-3D72-4B1D-9BD8-FF4470CEEDD5}" sibTransId="{6CC9EA8B-73C7-4D63-9C71-F7AE222E89FB}"/>
    <dgm:cxn modelId="{E9198526-B3B7-4215-8AF8-FBC12FA0672B}" type="presOf" srcId="{DDB5D01A-D841-445D-A5DB-01DB288094EF}" destId="{1EE51251-FE12-458F-85C1-7B61561F89FE}" srcOrd="0" destOrd="0" presId="urn:microsoft.com/office/officeart/2005/8/layout/hChevron3"/>
    <dgm:cxn modelId="{971F892C-A014-4554-B2A4-10BE8C45B0DD}" type="presOf" srcId="{941E680C-7419-4894-A9CB-4D6456B9FC95}" destId="{A6C9890F-4AC2-4D0B-8E96-751E0C6D5C9E}" srcOrd="0" destOrd="0" presId="urn:microsoft.com/office/officeart/2005/8/layout/hChevron3"/>
    <dgm:cxn modelId="{C2C1D76A-DC8B-4168-9618-278B2D894CDC}" srcId="{1E520054-38B3-4DAD-B153-0FD67A0C1856}" destId="{31011460-A7F1-485A-94B4-BCBF9DBA2391}" srcOrd="0" destOrd="0" parTransId="{8D79DFD5-62F6-4CC8-9739-F0D6AA1CFB26}" sibTransId="{E93F1FF5-C030-4ED8-A71B-36E7E9F00C05}"/>
    <dgm:cxn modelId="{76131F4B-0CE4-4DC0-B81B-E71CE6A10EC9}" srcId="{1E520054-38B3-4DAD-B153-0FD67A0C1856}" destId="{CA914A41-7A4E-4EB2-92D2-5E2836F48794}" srcOrd="3" destOrd="0" parTransId="{22A9989B-F491-4F65-BC62-8BAD5CF477F8}" sibTransId="{D3D2A854-016A-49E1-BBFA-260321BA99CA}"/>
    <dgm:cxn modelId="{4A818C72-D571-43CF-8F19-21D6F418EDF5}" srcId="{1E520054-38B3-4DAD-B153-0FD67A0C1856}" destId="{941E680C-7419-4894-A9CB-4D6456B9FC95}" srcOrd="2" destOrd="0" parTransId="{0F8575BE-4075-4189-9B9D-E38EDD34ECF1}" sibTransId="{A3D69958-111A-4148-B169-04760D1D2D17}"/>
    <dgm:cxn modelId="{6213A872-6C0E-4D05-8C8B-E8FCAE8880E3}" type="presOf" srcId="{CA914A41-7A4E-4EB2-92D2-5E2836F48794}" destId="{4119FA85-DCCB-4B16-850A-B96105560578}" srcOrd="0" destOrd="0" presId="urn:microsoft.com/office/officeart/2005/8/layout/hChevron3"/>
    <dgm:cxn modelId="{E5973682-E2B1-4A4B-85DB-245395B8824A}" srcId="{1E520054-38B3-4DAD-B153-0FD67A0C1856}" destId="{DDB5D01A-D841-445D-A5DB-01DB288094EF}" srcOrd="6" destOrd="0" parTransId="{D7951A50-407C-49C5-890A-AFCCAA3556A7}" sibTransId="{A6ECB2B1-BE1A-41AC-B376-E872BE1E4DA9}"/>
    <dgm:cxn modelId="{650E3B8B-0070-4372-AF6B-83213FC37777}" srcId="{1E520054-38B3-4DAD-B153-0FD67A0C1856}" destId="{26430313-1F75-4FB3-9760-F65EFDF368A5}" srcOrd="5" destOrd="0" parTransId="{F4BDCFF4-D2ED-4476-A2DF-40A0174CA372}" sibTransId="{26D46872-30F9-4601-B2BB-2DF8D64853E3}"/>
    <dgm:cxn modelId="{4C9F9493-E0B8-4BA8-B665-9FEC560E4795}" srcId="{1E520054-38B3-4DAD-B153-0FD67A0C1856}" destId="{50BF61A9-DC49-4A8C-8C93-4CA435B565FC}" srcOrd="4" destOrd="0" parTransId="{AD6CB793-5500-447C-85DE-F550C00FFCFF}" sibTransId="{6376754A-F347-4F5C-9592-B15E63442A3E}"/>
    <dgm:cxn modelId="{1972A0A9-0428-4281-A5ED-999A90F8BB05}" type="presOf" srcId="{1E520054-38B3-4DAD-B153-0FD67A0C1856}" destId="{53E63714-98A3-41B7-A959-74F004264A3D}" srcOrd="0" destOrd="0" presId="urn:microsoft.com/office/officeart/2005/8/layout/hChevron3"/>
    <dgm:cxn modelId="{330F97CB-2335-4B76-82CE-0C56F56BD06F}" type="presOf" srcId="{50BF61A9-DC49-4A8C-8C93-4CA435B565FC}" destId="{568CDB54-25A8-471D-AB14-946E4E9786C2}" srcOrd="0" destOrd="0" presId="urn:microsoft.com/office/officeart/2005/8/layout/hChevron3"/>
    <dgm:cxn modelId="{FAEE2ED8-6A00-4645-8ACE-F646935A783B}" type="presOf" srcId="{EE088848-C74F-4B08-95C1-3F73302C3615}" destId="{BF1F6B90-2877-447E-9806-7BE6103C9262}" srcOrd="0" destOrd="0" presId="urn:microsoft.com/office/officeart/2005/8/layout/hChevron3"/>
    <dgm:cxn modelId="{A74367E3-1995-459A-9AB5-4A32A4F90AFD}" type="presOf" srcId="{31011460-A7F1-485A-94B4-BCBF9DBA2391}" destId="{544A005C-F07B-443E-AA61-F185472F2EB7}" srcOrd="0" destOrd="0" presId="urn:microsoft.com/office/officeart/2005/8/layout/hChevron3"/>
    <dgm:cxn modelId="{B6C1968C-3D61-4BF2-94C8-08655382E7DC}" type="presParOf" srcId="{53E63714-98A3-41B7-A959-74F004264A3D}" destId="{544A005C-F07B-443E-AA61-F185472F2EB7}" srcOrd="0" destOrd="0" presId="urn:microsoft.com/office/officeart/2005/8/layout/hChevron3"/>
    <dgm:cxn modelId="{7C385810-6CFB-4843-B603-A65B3310D54C}" type="presParOf" srcId="{53E63714-98A3-41B7-A959-74F004264A3D}" destId="{4C760558-D355-4686-908F-E6C9DF0E24F9}" srcOrd="1" destOrd="0" presId="urn:microsoft.com/office/officeart/2005/8/layout/hChevron3"/>
    <dgm:cxn modelId="{BCD2C743-9653-4AC7-8629-EBCD34ACCE4F}" type="presParOf" srcId="{53E63714-98A3-41B7-A959-74F004264A3D}" destId="{BF1F6B90-2877-447E-9806-7BE6103C9262}" srcOrd="2" destOrd="0" presId="urn:microsoft.com/office/officeart/2005/8/layout/hChevron3"/>
    <dgm:cxn modelId="{6DBC8B1B-DE7A-46B4-98D9-A50460083ED0}" type="presParOf" srcId="{53E63714-98A3-41B7-A959-74F004264A3D}" destId="{0A6F2C28-0818-4FDB-901B-36243E997E4B}" srcOrd="3" destOrd="0" presId="urn:microsoft.com/office/officeart/2005/8/layout/hChevron3"/>
    <dgm:cxn modelId="{1CCB627A-2B2D-4328-BD43-EBCE29E7881C}" type="presParOf" srcId="{53E63714-98A3-41B7-A959-74F004264A3D}" destId="{A6C9890F-4AC2-4D0B-8E96-751E0C6D5C9E}" srcOrd="4" destOrd="0" presId="urn:microsoft.com/office/officeart/2005/8/layout/hChevron3"/>
    <dgm:cxn modelId="{B23AC7D4-3205-4F4C-91EA-6D444C88E646}" type="presParOf" srcId="{53E63714-98A3-41B7-A959-74F004264A3D}" destId="{1089A7B8-F635-4B2C-A661-F878DA0DE978}" srcOrd="5" destOrd="0" presId="urn:microsoft.com/office/officeart/2005/8/layout/hChevron3"/>
    <dgm:cxn modelId="{871AF401-336C-4B04-8505-D51316F7CE20}" type="presParOf" srcId="{53E63714-98A3-41B7-A959-74F004264A3D}" destId="{4119FA85-DCCB-4B16-850A-B96105560578}" srcOrd="6" destOrd="0" presId="urn:microsoft.com/office/officeart/2005/8/layout/hChevron3"/>
    <dgm:cxn modelId="{578A842B-341E-43FB-9EB1-E42B7AF94489}" type="presParOf" srcId="{53E63714-98A3-41B7-A959-74F004264A3D}" destId="{931F9B03-4712-4EE7-B276-E14602819992}" srcOrd="7" destOrd="0" presId="urn:microsoft.com/office/officeart/2005/8/layout/hChevron3"/>
    <dgm:cxn modelId="{779402E1-9E16-4F7E-B36F-E957BEC60ED9}" type="presParOf" srcId="{53E63714-98A3-41B7-A959-74F004264A3D}" destId="{568CDB54-25A8-471D-AB14-946E4E9786C2}" srcOrd="8" destOrd="0" presId="urn:microsoft.com/office/officeart/2005/8/layout/hChevron3"/>
    <dgm:cxn modelId="{C6B93065-270E-4009-91AB-65F00005557B}" type="presParOf" srcId="{53E63714-98A3-41B7-A959-74F004264A3D}" destId="{C49F240B-7D6A-457B-BF27-8007602DBF4D}" srcOrd="9" destOrd="0" presId="urn:microsoft.com/office/officeart/2005/8/layout/hChevron3"/>
    <dgm:cxn modelId="{8A159723-75A1-4FB8-ADD6-A298E1985307}" type="presParOf" srcId="{53E63714-98A3-41B7-A959-74F004264A3D}" destId="{58394509-C8A5-4990-BCCD-CA3102F9354A}" srcOrd="10" destOrd="0" presId="urn:microsoft.com/office/officeart/2005/8/layout/hChevron3"/>
    <dgm:cxn modelId="{EA4EE703-B20A-4A53-B966-932A1A3598E5}" type="presParOf" srcId="{53E63714-98A3-41B7-A959-74F004264A3D}" destId="{4616F8C4-4FF2-45BC-ACA1-4625C54E60DA}" srcOrd="11" destOrd="0" presId="urn:microsoft.com/office/officeart/2005/8/layout/hChevron3"/>
    <dgm:cxn modelId="{E702EC8D-561D-4A4B-825F-7852104BB671}" type="presParOf" srcId="{53E63714-98A3-41B7-A959-74F004264A3D}" destId="{1EE51251-FE12-458F-85C1-7B61561F89FE}"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4CE69-78A3-4D2C-9309-CD956BFF9798}">
      <dsp:nvSpPr>
        <dsp:cNvPr id="0" name=""/>
        <dsp:cNvSpPr/>
      </dsp:nvSpPr>
      <dsp:spPr>
        <a:xfrm>
          <a:off x="-4152663" y="-637262"/>
          <a:ext cx="4948141" cy="4948141"/>
        </a:xfrm>
        <a:prstGeom prst="blockArc">
          <a:avLst>
            <a:gd name="adj1" fmla="val 18900000"/>
            <a:gd name="adj2" fmla="val 2700000"/>
            <a:gd name="adj3" fmla="val 437"/>
          </a:avLst>
        </a:prstGeom>
        <a:noFill/>
        <a:ln w="12700" cap="sq"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B8BCCB-4FC8-4D67-A0C6-318458F992C2}">
      <dsp:nvSpPr>
        <dsp:cNvPr id="0" name=""/>
        <dsp:cNvSpPr/>
      </dsp:nvSpPr>
      <dsp:spPr>
        <a:xfrm>
          <a:off x="416793" y="282427"/>
          <a:ext cx="4807960" cy="565149"/>
        </a:xfrm>
        <a:prstGeom prst="rect">
          <a:avLst/>
        </a:prstGeom>
        <a:solidFill>
          <a:schemeClr val="l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8587" tIns="35560" rIns="35560" bIns="35560"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en-GB" sz="1400" kern="1200" dirty="0">
              <a:solidFill>
                <a:prstClr val="black">
                  <a:hueOff val="0"/>
                  <a:satOff val="0"/>
                  <a:lumOff val="0"/>
                  <a:alphaOff val="0"/>
                </a:prstClr>
              </a:solidFill>
              <a:latin typeface="Arial"/>
              <a:ea typeface="+mn-ea"/>
              <a:cs typeface="+mn-cs"/>
            </a:rPr>
            <a:t>Favourable legislation, such </a:t>
          </a:r>
          <a:r>
            <a:rPr lang="en-GB" sz="1400" b="1" kern="1200" dirty="0">
              <a:solidFill>
                <a:prstClr val="black">
                  <a:hueOff val="0"/>
                  <a:satOff val="0"/>
                  <a:lumOff val="0"/>
                  <a:alphaOff val="0"/>
                </a:prstClr>
              </a:solidFill>
              <a:latin typeface="Arial"/>
              <a:ea typeface="+mn-ea"/>
              <a:cs typeface="+mn-cs"/>
            </a:rPr>
            <a:t>as FERC Order No. 2222 </a:t>
          </a:r>
          <a:r>
            <a:rPr lang="en-GB" sz="1400" kern="1200" dirty="0">
              <a:solidFill>
                <a:prstClr val="black">
                  <a:hueOff val="0"/>
                  <a:satOff val="0"/>
                  <a:lumOff val="0"/>
                  <a:alphaOff val="0"/>
                </a:prstClr>
              </a:solidFill>
              <a:latin typeface="Arial"/>
              <a:ea typeface="+mn-ea"/>
              <a:cs typeface="+mn-cs"/>
            </a:rPr>
            <a:t>and president-elect </a:t>
          </a:r>
          <a:r>
            <a:rPr lang="en-GB" sz="1400" b="1" kern="1200" dirty="0">
              <a:solidFill>
                <a:prstClr val="black">
                  <a:hueOff val="0"/>
                  <a:satOff val="0"/>
                  <a:lumOff val="0"/>
                  <a:alphaOff val="0"/>
                </a:prstClr>
              </a:solidFill>
              <a:latin typeface="Arial"/>
              <a:ea typeface="+mn-ea"/>
              <a:cs typeface="+mn-cs"/>
            </a:rPr>
            <a:t>Biden’s support </a:t>
          </a:r>
          <a:r>
            <a:rPr lang="en-GB" sz="1400" kern="1200" dirty="0">
              <a:solidFill>
                <a:prstClr val="black">
                  <a:hueOff val="0"/>
                  <a:satOff val="0"/>
                  <a:lumOff val="0"/>
                  <a:alphaOff val="0"/>
                </a:prstClr>
              </a:solidFill>
              <a:latin typeface="Arial"/>
              <a:ea typeface="+mn-ea"/>
              <a:cs typeface="+mn-cs"/>
            </a:rPr>
            <a:t>for the Clean Energy Revolution, should ease the integration of clean and distributed generation technologies into the grid.</a:t>
          </a:r>
        </a:p>
      </dsp:txBody>
      <dsp:txXfrm>
        <a:off x="416793" y="282427"/>
        <a:ext cx="4807960" cy="565149"/>
      </dsp:txXfrm>
    </dsp:sp>
    <dsp:sp modelId="{F4453D9A-5E97-47DA-8087-886273503133}">
      <dsp:nvSpPr>
        <dsp:cNvPr id="0" name=""/>
        <dsp:cNvSpPr/>
      </dsp:nvSpPr>
      <dsp:spPr>
        <a:xfrm>
          <a:off x="63575" y="211784"/>
          <a:ext cx="706436" cy="706436"/>
        </a:xfrm>
        <a:prstGeom prst="ellipse">
          <a:avLst/>
        </a:prstGeom>
        <a:solidFill>
          <a:schemeClr val="lt1">
            <a:hueOff val="0"/>
            <a:satOff val="0"/>
            <a:lumOff val="0"/>
            <a:alphaOff val="0"/>
          </a:schemeClr>
        </a:solidFill>
        <a:ln w="12700" cap="sq" cmpd="sng" algn="ctr">
          <a:solidFill>
            <a:schemeClr val="accent1"/>
          </a:solidFill>
          <a:prstDash val="solid"/>
        </a:ln>
        <a:effectLst/>
      </dsp:spPr>
      <dsp:style>
        <a:lnRef idx="1">
          <a:scrgbClr r="0" g="0" b="0"/>
        </a:lnRef>
        <a:fillRef idx="1">
          <a:scrgbClr r="0" g="0" b="0"/>
        </a:fillRef>
        <a:effectRef idx="0">
          <a:scrgbClr r="0" g="0" b="0"/>
        </a:effectRef>
        <a:fontRef idx="minor"/>
      </dsp:style>
    </dsp:sp>
    <dsp:sp modelId="{8E463C0B-25B2-4A67-AA60-28C5C3AD2568}">
      <dsp:nvSpPr>
        <dsp:cNvPr id="0" name=""/>
        <dsp:cNvSpPr/>
      </dsp:nvSpPr>
      <dsp:spPr>
        <a:xfrm>
          <a:off x="740806" y="1130298"/>
          <a:ext cx="4483947" cy="565149"/>
        </a:xfrm>
        <a:prstGeom prst="rect">
          <a:avLst/>
        </a:prstGeom>
        <a:solidFill>
          <a:schemeClr val="l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8587" tIns="35560" rIns="35560" bIns="35560"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en-US" altLang="en-US" sz="1400" kern="1200" dirty="0">
              <a:solidFill>
                <a:prstClr val="black">
                  <a:hueOff val="0"/>
                  <a:satOff val="0"/>
                  <a:lumOff val="0"/>
                  <a:alphaOff val="0"/>
                </a:prstClr>
              </a:solidFill>
              <a:latin typeface="Arial"/>
              <a:ea typeface="+mn-ea"/>
              <a:cs typeface="+mn-cs"/>
            </a:rPr>
            <a:t>Shifting </a:t>
          </a:r>
          <a:r>
            <a:rPr lang="en-US" altLang="en-US" sz="1400" b="1" kern="1200" dirty="0">
              <a:solidFill>
                <a:prstClr val="black">
                  <a:hueOff val="0"/>
                  <a:satOff val="0"/>
                  <a:lumOff val="0"/>
                  <a:alphaOff val="0"/>
                </a:prstClr>
              </a:solidFill>
              <a:latin typeface="Arial"/>
              <a:ea typeface="+mn-ea"/>
              <a:cs typeface="+mn-cs"/>
            </a:rPr>
            <a:t>utility incentive structures </a:t>
          </a:r>
          <a:r>
            <a:rPr lang="en-US" altLang="en-US" sz="1400" kern="1200" dirty="0">
              <a:solidFill>
                <a:prstClr val="black">
                  <a:hueOff val="0"/>
                  <a:satOff val="0"/>
                  <a:lumOff val="0"/>
                  <a:alphaOff val="0"/>
                </a:prstClr>
              </a:solidFill>
              <a:latin typeface="Arial"/>
              <a:ea typeface="+mn-ea"/>
              <a:cs typeface="+mn-cs"/>
            </a:rPr>
            <a:t>are beginning to push utilities to </a:t>
          </a:r>
          <a:r>
            <a:rPr lang="en-US" altLang="en-US" sz="1400" kern="1200" dirty="0">
              <a:solidFill>
                <a:schemeClr val="tx1"/>
              </a:solidFill>
              <a:latin typeface="Arial"/>
              <a:ea typeface="+mn-ea"/>
              <a:cs typeface="+mn-cs"/>
            </a:rPr>
            <a:t>more </a:t>
          </a:r>
          <a:r>
            <a:rPr lang="en-US" altLang="en-US" sz="1400" b="1" kern="1200" dirty="0">
              <a:solidFill>
                <a:schemeClr val="tx1"/>
              </a:solidFill>
              <a:latin typeface="Arial"/>
              <a:ea typeface="+mn-ea"/>
              <a:cs typeface="+mn-cs"/>
            </a:rPr>
            <a:t>efficiently adopt distributed resources</a:t>
          </a:r>
          <a:r>
            <a:rPr lang="en-US" altLang="en-US" sz="1400" kern="1200" dirty="0">
              <a:solidFill>
                <a:schemeClr val="tx1"/>
              </a:solidFill>
              <a:latin typeface="Arial"/>
              <a:ea typeface="+mn-ea"/>
              <a:cs typeface="+mn-cs"/>
            </a:rPr>
            <a:t>, which should increase adoption in many locations across the country.</a:t>
          </a:r>
          <a:endParaRPr lang="en-GB" sz="1400" kern="1200" dirty="0">
            <a:solidFill>
              <a:schemeClr val="tx1"/>
            </a:solidFill>
            <a:latin typeface="Arial"/>
            <a:ea typeface="+mn-ea"/>
            <a:cs typeface="+mn-cs"/>
          </a:endParaRPr>
        </a:p>
      </dsp:txBody>
      <dsp:txXfrm>
        <a:off x="740806" y="1130298"/>
        <a:ext cx="4483947" cy="565149"/>
      </dsp:txXfrm>
    </dsp:sp>
    <dsp:sp modelId="{850EE617-A60A-48B4-B73A-9E82E246979F}">
      <dsp:nvSpPr>
        <dsp:cNvPr id="0" name=""/>
        <dsp:cNvSpPr/>
      </dsp:nvSpPr>
      <dsp:spPr>
        <a:xfrm>
          <a:off x="387588" y="1059654"/>
          <a:ext cx="706436" cy="706436"/>
        </a:xfrm>
        <a:prstGeom prst="ellipse">
          <a:avLst/>
        </a:prstGeom>
        <a:solidFill>
          <a:schemeClr val="lt1">
            <a:hueOff val="0"/>
            <a:satOff val="0"/>
            <a:lumOff val="0"/>
            <a:alphaOff val="0"/>
          </a:schemeClr>
        </a:solidFill>
        <a:ln w="12700" cap="sq" cmpd="sng" algn="ctr">
          <a:solidFill>
            <a:schemeClr val="accent1"/>
          </a:solidFill>
          <a:prstDash val="solid"/>
        </a:ln>
        <a:effectLst/>
      </dsp:spPr>
      <dsp:style>
        <a:lnRef idx="1">
          <a:scrgbClr r="0" g="0" b="0"/>
        </a:lnRef>
        <a:fillRef idx="1">
          <a:scrgbClr r="0" g="0" b="0"/>
        </a:fillRef>
        <a:effectRef idx="0">
          <a:scrgbClr r="0" g="0" b="0"/>
        </a:effectRef>
        <a:fontRef idx="minor"/>
      </dsp:style>
    </dsp:sp>
    <dsp:sp modelId="{6A663BD2-67D9-4BBE-92FB-437506B2FCE1}">
      <dsp:nvSpPr>
        <dsp:cNvPr id="0" name=""/>
        <dsp:cNvSpPr/>
      </dsp:nvSpPr>
      <dsp:spPr>
        <a:xfrm>
          <a:off x="740806" y="1978169"/>
          <a:ext cx="4483947" cy="565149"/>
        </a:xfrm>
        <a:prstGeom prst="rect">
          <a:avLst/>
        </a:prstGeom>
        <a:solidFill>
          <a:schemeClr val="l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8587" tIns="35560" rIns="35560" bIns="35560" numCol="1" spcCol="1270" anchor="ctr" anchorCtr="0">
          <a:noAutofit/>
        </a:bodyPr>
        <a:lstStyle/>
        <a:p>
          <a:pPr marL="0" lvl="0" indent="0" algn="l" defTabSz="622300" rtl="0">
            <a:lnSpc>
              <a:spcPct val="90000"/>
            </a:lnSpc>
            <a:spcBef>
              <a:spcPct val="0"/>
            </a:spcBef>
            <a:spcAft>
              <a:spcPct val="35000"/>
            </a:spcAft>
            <a:buFont typeface="Wingdings" panose="05000000000000000000" pitchFamily="2" charset="2"/>
            <a:buNone/>
          </a:pPr>
          <a:r>
            <a:rPr lang="en-US" altLang="en-US" sz="1400" kern="1200" dirty="0">
              <a:solidFill>
                <a:prstClr val="black">
                  <a:hueOff val="0"/>
                  <a:satOff val="0"/>
                  <a:lumOff val="0"/>
                  <a:alphaOff val="0"/>
                </a:prstClr>
              </a:solidFill>
              <a:latin typeface="Arial"/>
              <a:ea typeface="+mn-ea"/>
              <a:cs typeface="+mn-cs"/>
            </a:rPr>
            <a:t>Increased demand for </a:t>
          </a:r>
          <a:r>
            <a:rPr lang="en-US" altLang="en-US" sz="1400" b="1" kern="1200" dirty="0">
              <a:solidFill>
                <a:prstClr val="black">
                  <a:hueOff val="0"/>
                  <a:satOff val="0"/>
                  <a:lumOff val="0"/>
                  <a:alphaOff val="0"/>
                </a:prstClr>
              </a:solidFill>
              <a:latin typeface="Arial"/>
              <a:ea typeface="+mn-ea"/>
              <a:cs typeface="+mn-cs"/>
            </a:rPr>
            <a:t>resiliency</a:t>
          </a:r>
          <a:r>
            <a:rPr lang="en-US" altLang="en-US" sz="1400" kern="1200" dirty="0">
              <a:solidFill>
                <a:prstClr val="black">
                  <a:hueOff val="0"/>
                  <a:satOff val="0"/>
                  <a:lumOff val="0"/>
                  <a:alphaOff val="0"/>
                </a:prstClr>
              </a:solidFill>
              <a:latin typeface="Arial"/>
              <a:ea typeface="+mn-ea"/>
              <a:cs typeface="+mn-cs"/>
            </a:rPr>
            <a:t> resulting from widespread </a:t>
          </a:r>
          <a:r>
            <a:rPr lang="en-US" altLang="en-US" sz="1400" b="1" kern="1200" dirty="0">
              <a:solidFill>
                <a:prstClr val="black">
                  <a:hueOff val="0"/>
                  <a:satOff val="0"/>
                  <a:lumOff val="0"/>
                  <a:alphaOff val="0"/>
                </a:prstClr>
              </a:solidFill>
              <a:latin typeface="Arial"/>
              <a:ea typeface="+mn-ea"/>
              <a:cs typeface="+mn-cs"/>
            </a:rPr>
            <a:t>forest fires </a:t>
          </a:r>
          <a:r>
            <a:rPr lang="en-US" altLang="en-US" sz="1400" kern="1200" dirty="0">
              <a:solidFill>
                <a:prstClr val="black">
                  <a:hueOff val="0"/>
                  <a:satOff val="0"/>
                  <a:lumOff val="0"/>
                  <a:alphaOff val="0"/>
                </a:prstClr>
              </a:solidFill>
              <a:latin typeface="Arial"/>
              <a:ea typeface="+mn-ea"/>
              <a:cs typeface="+mn-cs"/>
            </a:rPr>
            <a:t>in the western US will fuel distributed generation adoption. </a:t>
          </a:r>
          <a:endParaRPr lang="en-GB" sz="1400" kern="1200" dirty="0">
            <a:solidFill>
              <a:prstClr val="black">
                <a:hueOff val="0"/>
                <a:satOff val="0"/>
                <a:lumOff val="0"/>
                <a:alphaOff val="0"/>
              </a:prstClr>
            </a:solidFill>
            <a:latin typeface="Arial"/>
            <a:ea typeface="+mn-ea"/>
            <a:cs typeface="+mn-cs"/>
          </a:endParaRPr>
        </a:p>
      </dsp:txBody>
      <dsp:txXfrm>
        <a:off x="740806" y="1978169"/>
        <a:ext cx="4483947" cy="565149"/>
      </dsp:txXfrm>
    </dsp:sp>
    <dsp:sp modelId="{42AB1BEC-0E4C-45EC-BB7E-7A741284F295}">
      <dsp:nvSpPr>
        <dsp:cNvPr id="0" name=""/>
        <dsp:cNvSpPr/>
      </dsp:nvSpPr>
      <dsp:spPr>
        <a:xfrm>
          <a:off x="387588" y="1907525"/>
          <a:ext cx="706436" cy="706436"/>
        </a:xfrm>
        <a:prstGeom prst="ellipse">
          <a:avLst/>
        </a:prstGeom>
        <a:solidFill>
          <a:schemeClr val="lt1">
            <a:hueOff val="0"/>
            <a:satOff val="0"/>
            <a:lumOff val="0"/>
            <a:alphaOff val="0"/>
          </a:schemeClr>
        </a:solidFill>
        <a:ln w="12700" cap="sq"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251926A-BF1C-4CCD-BA82-A0E6AECBF470}">
      <dsp:nvSpPr>
        <dsp:cNvPr id="0" name=""/>
        <dsp:cNvSpPr/>
      </dsp:nvSpPr>
      <dsp:spPr>
        <a:xfrm>
          <a:off x="416793" y="2826040"/>
          <a:ext cx="4807960" cy="565149"/>
        </a:xfrm>
        <a:prstGeom prst="rect">
          <a:avLst/>
        </a:prstGeom>
        <a:solidFill>
          <a:schemeClr val="l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8587" tIns="35560" rIns="35560" bIns="35560" numCol="1" spcCol="1270" anchor="ctr" anchorCtr="0">
          <a:noAutofit/>
        </a:bodyPr>
        <a:lstStyle/>
        <a:p>
          <a:pPr marL="0" lvl="0" indent="0" algn="l" defTabSz="622300" rtl="0">
            <a:lnSpc>
              <a:spcPct val="90000"/>
            </a:lnSpc>
            <a:spcBef>
              <a:spcPct val="0"/>
            </a:spcBef>
            <a:spcAft>
              <a:spcPct val="35000"/>
            </a:spcAft>
            <a:buFont typeface="Wingdings" panose="05000000000000000000" pitchFamily="2" charset="2"/>
            <a:buNone/>
          </a:pPr>
          <a:r>
            <a:rPr lang="en-US" altLang="en-US" sz="1400" kern="1200" dirty="0">
              <a:latin typeface="+mn-lt"/>
            </a:rPr>
            <a:t>The recession spurred by </a:t>
          </a:r>
          <a:r>
            <a:rPr lang="en-US" altLang="en-US" sz="1400" b="1" kern="1200" dirty="0">
              <a:latin typeface="+mn-lt"/>
            </a:rPr>
            <a:t>COVID-19 has decreased demand and investment </a:t>
          </a:r>
          <a:r>
            <a:rPr lang="en-US" altLang="en-US" sz="1400" kern="1200" dirty="0">
              <a:latin typeface="+mn-lt"/>
            </a:rPr>
            <a:t>for distributed generation projects. This trend will likely continue through 2021.</a:t>
          </a:r>
          <a:endParaRPr lang="en-GB" sz="1400" kern="1200" dirty="0"/>
        </a:p>
      </dsp:txBody>
      <dsp:txXfrm>
        <a:off x="416793" y="2826040"/>
        <a:ext cx="4807960" cy="565149"/>
      </dsp:txXfrm>
    </dsp:sp>
    <dsp:sp modelId="{ED114ED0-A608-4CDF-BF60-65C14F167A46}">
      <dsp:nvSpPr>
        <dsp:cNvPr id="0" name=""/>
        <dsp:cNvSpPr/>
      </dsp:nvSpPr>
      <dsp:spPr>
        <a:xfrm>
          <a:off x="63575" y="2755396"/>
          <a:ext cx="706436" cy="706436"/>
        </a:xfrm>
        <a:prstGeom prst="ellipse">
          <a:avLst/>
        </a:prstGeom>
        <a:solidFill>
          <a:schemeClr val="lt1">
            <a:hueOff val="0"/>
            <a:satOff val="0"/>
            <a:lumOff val="0"/>
            <a:alphaOff val="0"/>
          </a:schemeClr>
        </a:solidFill>
        <a:ln w="12700" cap="sq" cmpd="sng" algn="ctr">
          <a:solidFill>
            <a:schemeClr val="accent1"/>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515F6-9BAD-4716-B817-42BBF193DECB}">
      <dsp:nvSpPr>
        <dsp:cNvPr id="0" name=""/>
        <dsp:cNvSpPr/>
      </dsp:nvSpPr>
      <dsp:spPr>
        <a:xfrm>
          <a:off x="571500" y="0"/>
          <a:ext cx="4343400" cy="4343400"/>
        </a:xfrm>
        <a:prstGeom prst="ellipse">
          <a:avLst/>
        </a:prstGeom>
        <a:solidFill>
          <a:schemeClr val="accent6">
            <a:lumMod val="40000"/>
            <a:lumOff val="60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Federal</a:t>
          </a:r>
          <a:endParaRPr lang="en-US" sz="2400" kern="1200" dirty="0"/>
        </a:p>
      </dsp:txBody>
      <dsp:txXfrm>
        <a:off x="1984190" y="217169"/>
        <a:ext cx="1518018" cy="651510"/>
      </dsp:txXfrm>
    </dsp:sp>
    <dsp:sp modelId="{2A823D43-4680-4EE7-AE2B-B01E0F9B6F54}">
      <dsp:nvSpPr>
        <dsp:cNvPr id="0" name=""/>
        <dsp:cNvSpPr/>
      </dsp:nvSpPr>
      <dsp:spPr>
        <a:xfrm>
          <a:off x="1114424" y="1085849"/>
          <a:ext cx="3257550" cy="3257550"/>
        </a:xfrm>
        <a:prstGeom prst="ellipse">
          <a:avLst/>
        </a:prstGeom>
        <a:solidFill>
          <a:schemeClr val="accent6">
            <a:lumMod val="60000"/>
            <a:lumOff val="40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Font typeface="+mj-lt"/>
            <a:buNone/>
          </a:pPr>
          <a:r>
            <a:rPr lang="en-US" sz="1100" b="1" kern="1200" dirty="0"/>
            <a:t>Regional and State Level (ISO/RTO and Distribution Level)</a:t>
          </a:r>
          <a:endParaRPr lang="en-US" sz="1100" kern="1200" dirty="0"/>
        </a:p>
      </dsp:txBody>
      <dsp:txXfrm>
        <a:off x="1984190" y="1289446"/>
        <a:ext cx="1518018" cy="610790"/>
      </dsp:txXfrm>
    </dsp:sp>
    <dsp:sp modelId="{1A3B01F8-6B02-4EF7-A779-1908CD14FFCF}">
      <dsp:nvSpPr>
        <dsp:cNvPr id="0" name=""/>
        <dsp:cNvSpPr/>
      </dsp:nvSpPr>
      <dsp:spPr>
        <a:xfrm>
          <a:off x="1657350" y="2171700"/>
          <a:ext cx="2171700" cy="2171700"/>
        </a:xfrm>
        <a:prstGeom prst="ellipse">
          <a:avLst/>
        </a:prstGeom>
        <a:solidFill>
          <a:schemeClr val="accent6">
            <a:lumMod val="75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Font typeface="+mj-lt"/>
            <a:buNone/>
          </a:pPr>
          <a:r>
            <a:rPr lang="en-US" sz="1100" b="1" kern="1200" dirty="0"/>
            <a:t>Individual Utility Considerations</a:t>
          </a:r>
          <a:endParaRPr lang="en-US" sz="1100" kern="1200" dirty="0"/>
        </a:p>
      </dsp:txBody>
      <dsp:txXfrm>
        <a:off x="1975388" y="2714625"/>
        <a:ext cx="1535623" cy="10858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515F6-9BAD-4716-B817-42BBF193DECB}">
      <dsp:nvSpPr>
        <dsp:cNvPr id="0" name=""/>
        <dsp:cNvSpPr/>
      </dsp:nvSpPr>
      <dsp:spPr>
        <a:xfrm>
          <a:off x="571500" y="0"/>
          <a:ext cx="4343400" cy="4343400"/>
        </a:xfrm>
        <a:prstGeom prst="ellipse">
          <a:avLst/>
        </a:prstGeom>
        <a:solidFill>
          <a:schemeClr val="accent6">
            <a:lumMod val="40000"/>
            <a:lumOff val="60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Federal</a:t>
          </a:r>
          <a:endParaRPr lang="en-US" sz="2400" kern="1200" dirty="0"/>
        </a:p>
      </dsp:txBody>
      <dsp:txXfrm>
        <a:off x="1984190" y="217169"/>
        <a:ext cx="1518018" cy="651510"/>
      </dsp:txXfrm>
    </dsp:sp>
    <dsp:sp modelId="{2A823D43-4680-4EE7-AE2B-B01E0F9B6F54}">
      <dsp:nvSpPr>
        <dsp:cNvPr id="0" name=""/>
        <dsp:cNvSpPr/>
      </dsp:nvSpPr>
      <dsp:spPr>
        <a:xfrm>
          <a:off x="1114424" y="1085849"/>
          <a:ext cx="3257550" cy="3257550"/>
        </a:xfrm>
        <a:prstGeom prst="ellipse">
          <a:avLst/>
        </a:prstGeom>
        <a:solidFill>
          <a:schemeClr val="tx2">
            <a:lumMod val="20000"/>
            <a:lumOff val="80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Font typeface="+mj-lt"/>
            <a:buNone/>
          </a:pPr>
          <a:r>
            <a:rPr lang="en-US" sz="1100" b="1" kern="1200" dirty="0"/>
            <a:t>Regional and State Level (ISO/RTO and Distribution Level)</a:t>
          </a:r>
          <a:endParaRPr lang="en-US" sz="1100" kern="1200" dirty="0"/>
        </a:p>
      </dsp:txBody>
      <dsp:txXfrm>
        <a:off x="1984190" y="1289446"/>
        <a:ext cx="1518018" cy="610790"/>
      </dsp:txXfrm>
    </dsp:sp>
    <dsp:sp modelId="{1A3B01F8-6B02-4EF7-A779-1908CD14FFCF}">
      <dsp:nvSpPr>
        <dsp:cNvPr id="0" name=""/>
        <dsp:cNvSpPr/>
      </dsp:nvSpPr>
      <dsp:spPr>
        <a:xfrm>
          <a:off x="1657350" y="2171700"/>
          <a:ext cx="2171700" cy="2171700"/>
        </a:xfrm>
        <a:prstGeom prst="ellipse">
          <a:avLst/>
        </a:prstGeom>
        <a:solidFill>
          <a:schemeClr val="bg2">
            <a:lumMod val="85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Font typeface="+mj-lt"/>
            <a:buNone/>
          </a:pPr>
          <a:r>
            <a:rPr lang="en-US" sz="1100" b="1" kern="1200" dirty="0"/>
            <a:t>Individual Utility Considerations</a:t>
          </a:r>
          <a:endParaRPr lang="en-US" sz="1100" kern="1200" dirty="0"/>
        </a:p>
      </dsp:txBody>
      <dsp:txXfrm>
        <a:off x="1975388" y="2714625"/>
        <a:ext cx="1535623" cy="10858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515F6-9BAD-4716-B817-42BBF193DECB}">
      <dsp:nvSpPr>
        <dsp:cNvPr id="0" name=""/>
        <dsp:cNvSpPr/>
      </dsp:nvSpPr>
      <dsp:spPr>
        <a:xfrm>
          <a:off x="571500" y="0"/>
          <a:ext cx="4343400" cy="4343400"/>
        </a:xfrm>
        <a:prstGeom prst="ellipse">
          <a:avLst/>
        </a:prstGeom>
        <a:solidFill>
          <a:schemeClr val="tx2">
            <a:lumMod val="20000"/>
            <a:lumOff val="80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Federal</a:t>
          </a:r>
          <a:endParaRPr lang="en-US" sz="2400" kern="1200" dirty="0"/>
        </a:p>
      </dsp:txBody>
      <dsp:txXfrm>
        <a:off x="1984190" y="217169"/>
        <a:ext cx="1518018" cy="651510"/>
      </dsp:txXfrm>
    </dsp:sp>
    <dsp:sp modelId="{2A823D43-4680-4EE7-AE2B-B01E0F9B6F54}">
      <dsp:nvSpPr>
        <dsp:cNvPr id="0" name=""/>
        <dsp:cNvSpPr/>
      </dsp:nvSpPr>
      <dsp:spPr>
        <a:xfrm>
          <a:off x="1114424" y="1085849"/>
          <a:ext cx="3257550" cy="3257550"/>
        </a:xfrm>
        <a:prstGeom prst="ellipse">
          <a:avLst/>
        </a:prstGeom>
        <a:solidFill>
          <a:schemeClr val="accent6">
            <a:lumMod val="60000"/>
            <a:lumOff val="40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Font typeface="+mj-lt"/>
            <a:buNone/>
          </a:pPr>
          <a:r>
            <a:rPr lang="en-US" sz="1100" b="1" kern="1200" dirty="0"/>
            <a:t>Regional and State Level (ISO/RTO and Distribution Level)</a:t>
          </a:r>
          <a:endParaRPr lang="en-US" sz="1100" kern="1200" dirty="0"/>
        </a:p>
      </dsp:txBody>
      <dsp:txXfrm>
        <a:off x="1984190" y="1289446"/>
        <a:ext cx="1518018" cy="610790"/>
      </dsp:txXfrm>
    </dsp:sp>
    <dsp:sp modelId="{1A3B01F8-6B02-4EF7-A779-1908CD14FFCF}">
      <dsp:nvSpPr>
        <dsp:cNvPr id="0" name=""/>
        <dsp:cNvSpPr/>
      </dsp:nvSpPr>
      <dsp:spPr>
        <a:xfrm>
          <a:off x="1657350" y="2171700"/>
          <a:ext cx="2171700" cy="2171700"/>
        </a:xfrm>
        <a:prstGeom prst="ellipse">
          <a:avLst/>
        </a:prstGeom>
        <a:solidFill>
          <a:schemeClr val="tx2">
            <a:lumMod val="20000"/>
            <a:lumOff val="80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Font typeface="+mj-lt"/>
            <a:buNone/>
          </a:pPr>
          <a:r>
            <a:rPr lang="en-US" sz="1100" b="1" kern="1200" dirty="0"/>
            <a:t>Individual Utility Considerations</a:t>
          </a:r>
          <a:endParaRPr lang="en-US" sz="1100" kern="1200" dirty="0"/>
        </a:p>
      </dsp:txBody>
      <dsp:txXfrm>
        <a:off x="1975388" y="2714625"/>
        <a:ext cx="1535623" cy="10858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515F6-9BAD-4716-B817-42BBF193DECB}">
      <dsp:nvSpPr>
        <dsp:cNvPr id="0" name=""/>
        <dsp:cNvSpPr/>
      </dsp:nvSpPr>
      <dsp:spPr>
        <a:xfrm>
          <a:off x="571500" y="0"/>
          <a:ext cx="4343400" cy="4343400"/>
        </a:xfrm>
        <a:prstGeom prst="ellipse">
          <a:avLst/>
        </a:prstGeom>
        <a:solidFill>
          <a:schemeClr val="tx2">
            <a:lumMod val="20000"/>
            <a:lumOff val="80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Federal</a:t>
          </a:r>
          <a:endParaRPr lang="en-US" sz="2400" kern="1200" dirty="0"/>
        </a:p>
      </dsp:txBody>
      <dsp:txXfrm>
        <a:off x="1984190" y="217169"/>
        <a:ext cx="1518018" cy="651510"/>
      </dsp:txXfrm>
    </dsp:sp>
    <dsp:sp modelId="{2A823D43-4680-4EE7-AE2B-B01E0F9B6F54}">
      <dsp:nvSpPr>
        <dsp:cNvPr id="0" name=""/>
        <dsp:cNvSpPr/>
      </dsp:nvSpPr>
      <dsp:spPr>
        <a:xfrm>
          <a:off x="1114424" y="1085849"/>
          <a:ext cx="3257550" cy="3257550"/>
        </a:xfrm>
        <a:prstGeom prst="ellipse">
          <a:avLst/>
        </a:prstGeom>
        <a:solidFill>
          <a:schemeClr val="tx2">
            <a:lumMod val="20000"/>
            <a:lumOff val="80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Font typeface="+mj-lt"/>
            <a:buNone/>
          </a:pPr>
          <a:r>
            <a:rPr lang="en-US" sz="1100" b="1" kern="1200" dirty="0"/>
            <a:t>Regional and State Level (ISO/RTO and Distribution Level)</a:t>
          </a:r>
          <a:endParaRPr lang="en-US" sz="1100" kern="1200" dirty="0"/>
        </a:p>
      </dsp:txBody>
      <dsp:txXfrm>
        <a:off x="1984190" y="1289446"/>
        <a:ext cx="1518018" cy="610790"/>
      </dsp:txXfrm>
    </dsp:sp>
    <dsp:sp modelId="{1A3B01F8-6B02-4EF7-A779-1908CD14FFCF}">
      <dsp:nvSpPr>
        <dsp:cNvPr id="0" name=""/>
        <dsp:cNvSpPr/>
      </dsp:nvSpPr>
      <dsp:spPr>
        <a:xfrm>
          <a:off x="1657350" y="2171700"/>
          <a:ext cx="2171700" cy="2171700"/>
        </a:xfrm>
        <a:prstGeom prst="ellipse">
          <a:avLst/>
        </a:prstGeom>
        <a:solidFill>
          <a:schemeClr val="accent6">
            <a:lumMod val="75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Font typeface="+mj-lt"/>
            <a:buNone/>
          </a:pPr>
          <a:r>
            <a:rPr lang="en-US" sz="1100" b="1" kern="1200" dirty="0"/>
            <a:t>Individual Utility Considerations</a:t>
          </a:r>
          <a:endParaRPr lang="en-US" sz="1100" kern="1200" dirty="0"/>
        </a:p>
      </dsp:txBody>
      <dsp:txXfrm>
        <a:off x="1975388" y="2714625"/>
        <a:ext cx="1535623" cy="10858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A005C-F07B-443E-AA61-F185472F2EB7}">
      <dsp:nvSpPr>
        <dsp:cNvPr id="0" name=""/>
        <dsp:cNvSpPr/>
      </dsp:nvSpPr>
      <dsp:spPr>
        <a:xfrm>
          <a:off x="1602" y="256670"/>
          <a:ext cx="1885975" cy="754390"/>
        </a:xfrm>
        <a:prstGeom prst="homePlat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b="1" kern="1200" dirty="0">
              <a:solidFill>
                <a:sysClr val="windowText" lastClr="000000"/>
              </a:solidFill>
              <a:latin typeface="Arial" panose="020B0604020202020204" pitchFamily="34" charset="0"/>
              <a:cs typeface="Arial" panose="020B0604020202020204" pitchFamily="34" charset="0"/>
            </a:rPr>
            <a:t>Application submittal</a:t>
          </a:r>
        </a:p>
      </dsp:txBody>
      <dsp:txXfrm>
        <a:off x="1602" y="256670"/>
        <a:ext cx="1697378" cy="754390"/>
      </dsp:txXfrm>
    </dsp:sp>
    <dsp:sp modelId="{BF1F6B90-2877-447E-9806-7BE6103C9262}">
      <dsp:nvSpPr>
        <dsp:cNvPr id="0" name=""/>
        <dsp:cNvSpPr/>
      </dsp:nvSpPr>
      <dsp:spPr>
        <a:xfrm>
          <a:off x="1510383" y="256670"/>
          <a:ext cx="1885975" cy="754390"/>
        </a:xfrm>
        <a:prstGeom prst="chevron">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b="1" kern="1200" dirty="0">
              <a:solidFill>
                <a:sysClr val="windowText" lastClr="000000"/>
              </a:solidFill>
              <a:latin typeface="Arial" panose="020B0604020202020204" pitchFamily="34" charset="0"/>
              <a:cs typeface="Arial" panose="020B0604020202020204" pitchFamily="34" charset="0"/>
            </a:rPr>
            <a:t>Technical review</a:t>
          </a:r>
        </a:p>
      </dsp:txBody>
      <dsp:txXfrm>
        <a:off x="1887578" y="256670"/>
        <a:ext cx="1131585" cy="754390"/>
      </dsp:txXfrm>
    </dsp:sp>
    <dsp:sp modelId="{A6C9890F-4AC2-4D0B-8E96-751E0C6D5C9E}">
      <dsp:nvSpPr>
        <dsp:cNvPr id="0" name=""/>
        <dsp:cNvSpPr/>
      </dsp:nvSpPr>
      <dsp:spPr>
        <a:xfrm>
          <a:off x="3019163" y="256670"/>
          <a:ext cx="1885975" cy="754390"/>
        </a:xfrm>
        <a:prstGeom prst="chevron">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b="1" kern="1200" dirty="0">
              <a:solidFill>
                <a:sysClr val="windowText" lastClr="000000"/>
              </a:solidFill>
              <a:latin typeface="Arial" panose="020B0604020202020204" pitchFamily="34" charset="0"/>
              <a:cs typeface="Arial" panose="020B0604020202020204" pitchFamily="34" charset="0"/>
            </a:rPr>
            <a:t>Conditional approval</a:t>
          </a:r>
        </a:p>
      </dsp:txBody>
      <dsp:txXfrm>
        <a:off x="3396358" y="256670"/>
        <a:ext cx="1131585" cy="754390"/>
      </dsp:txXfrm>
    </dsp:sp>
    <dsp:sp modelId="{4119FA85-DCCB-4B16-850A-B96105560578}">
      <dsp:nvSpPr>
        <dsp:cNvPr id="0" name=""/>
        <dsp:cNvSpPr/>
      </dsp:nvSpPr>
      <dsp:spPr>
        <a:xfrm>
          <a:off x="4527943" y="256670"/>
          <a:ext cx="1885975" cy="754390"/>
        </a:xfrm>
        <a:prstGeom prst="chevron">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b="1" kern="1200" dirty="0">
              <a:solidFill>
                <a:sysClr val="windowText" lastClr="000000"/>
              </a:solidFill>
              <a:latin typeface="Arial" panose="020B0604020202020204" pitchFamily="34" charset="0"/>
              <a:cs typeface="Arial" panose="020B0604020202020204" pitchFamily="34" charset="0"/>
            </a:rPr>
            <a:t>Construction</a:t>
          </a:r>
        </a:p>
      </dsp:txBody>
      <dsp:txXfrm>
        <a:off x="4905138" y="256670"/>
        <a:ext cx="1131585" cy="754390"/>
      </dsp:txXfrm>
    </dsp:sp>
    <dsp:sp modelId="{568CDB54-25A8-471D-AB14-946E4E9786C2}">
      <dsp:nvSpPr>
        <dsp:cNvPr id="0" name=""/>
        <dsp:cNvSpPr/>
      </dsp:nvSpPr>
      <dsp:spPr>
        <a:xfrm>
          <a:off x="6036723" y="256670"/>
          <a:ext cx="1885975" cy="754390"/>
        </a:xfrm>
        <a:prstGeom prst="chevron">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b="1" kern="1200" dirty="0">
              <a:solidFill>
                <a:sysClr val="windowText" lastClr="000000"/>
              </a:solidFill>
              <a:latin typeface="Arial" panose="020B0604020202020204" pitchFamily="34" charset="0"/>
              <a:cs typeface="Arial" panose="020B0604020202020204" pitchFamily="34" charset="0"/>
            </a:rPr>
            <a:t>Inspection</a:t>
          </a:r>
        </a:p>
      </dsp:txBody>
      <dsp:txXfrm>
        <a:off x="6413918" y="256670"/>
        <a:ext cx="1131585" cy="754390"/>
      </dsp:txXfrm>
    </dsp:sp>
    <dsp:sp modelId="{58394509-C8A5-4990-BCCD-CA3102F9354A}">
      <dsp:nvSpPr>
        <dsp:cNvPr id="0" name=""/>
        <dsp:cNvSpPr/>
      </dsp:nvSpPr>
      <dsp:spPr>
        <a:xfrm>
          <a:off x="7545503" y="256670"/>
          <a:ext cx="1885975" cy="754390"/>
        </a:xfrm>
        <a:prstGeom prst="chevron">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b="1" kern="1200" dirty="0">
              <a:solidFill>
                <a:sysClr val="windowText" lastClr="000000"/>
              </a:solidFill>
              <a:latin typeface="Arial" panose="020B0604020202020204" pitchFamily="34" charset="0"/>
              <a:cs typeface="Arial" panose="020B0604020202020204" pitchFamily="34" charset="0"/>
            </a:rPr>
            <a:t>Testing</a:t>
          </a:r>
        </a:p>
      </dsp:txBody>
      <dsp:txXfrm>
        <a:off x="7922698" y="256670"/>
        <a:ext cx="1131585" cy="754390"/>
      </dsp:txXfrm>
    </dsp:sp>
    <dsp:sp modelId="{1EE51251-FE12-458F-85C1-7B61561F89FE}">
      <dsp:nvSpPr>
        <dsp:cNvPr id="0" name=""/>
        <dsp:cNvSpPr/>
      </dsp:nvSpPr>
      <dsp:spPr>
        <a:xfrm>
          <a:off x="9054283" y="256670"/>
          <a:ext cx="1885975" cy="754390"/>
        </a:xfrm>
        <a:prstGeom prst="chevron">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en-US" sz="1000" b="1" kern="1200" dirty="0">
              <a:solidFill>
                <a:sysClr val="windowText" lastClr="000000"/>
              </a:solidFill>
              <a:latin typeface="Arial" panose="020B0604020202020204" pitchFamily="34" charset="0"/>
              <a:cs typeface="Arial" panose="020B0604020202020204" pitchFamily="34" charset="0"/>
            </a:rPr>
            <a:t>Permission to operate</a:t>
          </a:r>
        </a:p>
      </dsp:txBody>
      <dsp:txXfrm>
        <a:off x="9431478" y="256670"/>
        <a:ext cx="1131585" cy="75439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6B232A-A90B-0843-9FE3-CD41AEF1F4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6EF4F6-6352-EF49-8B94-F88281AD3C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FA1003-23F1-F848-ABD7-AA279ACD1B1C}" type="datetimeFigureOut">
              <a:rPr lang="en-US" smtClean="0"/>
              <a:t>1/12/2021</a:t>
            </a:fld>
            <a:endParaRPr lang="en-US" dirty="0"/>
          </a:p>
        </p:txBody>
      </p:sp>
      <p:sp>
        <p:nvSpPr>
          <p:cNvPr id="4" name="Footer Placeholder 3">
            <a:extLst>
              <a:ext uri="{FF2B5EF4-FFF2-40B4-BE49-F238E27FC236}">
                <a16:creationId xmlns:a16="http://schemas.microsoft.com/office/drawing/2014/main" id="{6DF22398-7E15-714C-85A0-DACC6DC3F1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F1B2665-97EF-CE47-ABE4-18D4D76C98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AB60F0-68D7-274B-9B3A-8BD634CF5613}" type="slidenum">
              <a:rPr lang="en-US" smtClean="0"/>
              <a:t>‹#›</a:t>
            </a:fld>
            <a:endParaRPr lang="en-US" dirty="0"/>
          </a:p>
        </p:txBody>
      </p:sp>
    </p:spTree>
    <p:extLst>
      <p:ext uri="{BB962C8B-B14F-4D97-AF65-F5344CB8AC3E}">
        <p14:creationId xmlns:p14="http://schemas.microsoft.com/office/powerpoint/2010/main" val="127641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6C0D1-008B-C245-AF1E-F6ADA8BEAF3C}" type="datetimeFigureOut">
              <a:rPr lang="en-US" smtClean="0"/>
              <a:t>1/12/2021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B8535-DC0F-AF47-A510-8461A80C06B7}" type="slidenum">
              <a:rPr lang="en-US" smtClean="0"/>
              <a:t>‹#›</a:t>
            </a:fld>
            <a:endParaRPr lang="en-US" dirty="0"/>
          </a:p>
        </p:txBody>
      </p:sp>
    </p:spTree>
    <p:extLst>
      <p:ext uri="{BB962C8B-B14F-4D97-AF65-F5344CB8AC3E}">
        <p14:creationId xmlns:p14="http://schemas.microsoft.com/office/powerpoint/2010/main" val="70781101"/>
      </p:ext>
    </p:extLst>
  </p:cSld>
  <p:clrMap bg1="lt1" tx1="dk1" bg2="lt2" tx2="dk2" accent1="accent1" accent2="accent2" accent3="accent3" accent4="accent4" accent5="accent5" accent6="accent6" hlink="hlink" folHlink="folHlink"/>
  <p:notesStyle>
    <a:lvl1pPr marL="182880" indent="-18288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1pPr>
    <a:lvl2pPr marL="36576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4864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73152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91440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109728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128016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146304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164592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t>4</a:t>
            </a:fld>
            <a:endParaRPr lang="en-US" dirty="0"/>
          </a:p>
        </p:txBody>
      </p:sp>
    </p:spTree>
    <p:extLst>
      <p:ext uri="{BB962C8B-B14F-4D97-AF65-F5344CB8AC3E}">
        <p14:creationId xmlns:p14="http://schemas.microsoft.com/office/powerpoint/2010/main" val="407757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4863" y="568325"/>
            <a:ext cx="5033962" cy="2832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n-GB" smtClean="0"/>
              <a:pPr/>
              <a:t>6</a:t>
            </a:fld>
            <a:endParaRPr lang="en-GB" dirty="0"/>
          </a:p>
        </p:txBody>
      </p:sp>
    </p:spTree>
    <p:extLst>
      <p:ext uri="{BB962C8B-B14F-4D97-AF65-F5344CB8AC3E}">
        <p14:creationId xmlns:p14="http://schemas.microsoft.com/office/powerpoint/2010/main" val="187025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4863" y="568325"/>
            <a:ext cx="5033962" cy="2832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n-GB" smtClean="0"/>
              <a:pPr/>
              <a:t>7</a:t>
            </a:fld>
            <a:endParaRPr lang="en-GB" dirty="0"/>
          </a:p>
        </p:txBody>
      </p:sp>
    </p:spTree>
    <p:extLst>
      <p:ext uri="{BB962C8B-B14F-4D97-AF65-F5344CB8AC3E}">
        <p14:creationId xmlns:p14="http://schemas.microsoft.com/office/powerpoint/2010/main" val="3239880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4863" y="568325"/>
            <a:ext cx="5033962" cy="2832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n-GB" smtClean="0"/>
              <a:pPr/>
              <a:t>8</a:t>
            </a:fld>
            <a:endParaRPr lang="en-GB" dirty="0"/>
          </a:p>
        </p:txBody>
      </p:sp>
    </p:spTree>
    <p:extLst>
      <p:ext uri="{BB962C8B-B14F-4D97-AF65-F5344CB8AC3E}">
        <p14:creationId xmlns:p14="http://schemas.microsoft.com/office/powerpoint/2010/main" val="2486447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34D70-14F4-4570-B3C0-54A89C35E3A2}" type="slidenum">
              <a:rPr lang="en-US" smtClean="0"/>
              <a:t>15</a:t>
            </a:fld>
            <a:endParaRPr lang="en-US" dirty="0"/>
          </a:p>
        </p:txBody>
      </p:sp>
    </p:spTree>
    <p:extLst>
      <p:ext uri="{BB962C8B-B14F-4D97-AF65-F5344CB8AC3E}">
        <p14:creationId xmlns:p14="http://schemas.microsoft.com/office/powerpoint/2010/main" val="651418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Shapes">
            <a:extLst>
              <a:ext uri="{FF2B5EF4-FFF2-40B4-BE49-F238E27FC236}">
                <a16:creationId xmlns:a16="http://schemas.microsoft.com/office/drawing/2014/main" id="{BAEB401E-5143-6042-9787-A0BD49D949C4}"/>
              </a:ext>
            </a:extLst>
          </p:cNvPr>
          <p:cNvGrpSpPr/>
          <p:nvPr userDrawn="1"/>
        </p:nvGrpSpPr>
        <p:grpSpPr>
          <a:xfrm>
            <a:off x="4484721" y="456312"/>
            <a:ext cx="7250555" cy="5944426"/>
            <a:chOff x="4484721" y="456312"/>
            <a:chExt cx="7250555" cy="5944426"/>
          </a:xfrm>
        </p:grpSpPr>
        <p:sp>
          <p:nvSpPr>
            <p:cNvPr id="10" name="Shape 1">
              <a:extLst>
                <a:ext uri="{FF2B5EF4-FFF2-40B4-BE49-F238E27FC236}">
                  <a16:creationId xmlns:a16="http://schemas.microsoft.com/office/drawing/2014/main" id="{DE3424D6-78F7-4144-A1E8-D56118CB908C}"/>
                </a:ext>
                <a:ext uri="{C183D7F6-B498-43B3-948B-1728B52AA6E4}">
                  <adec:decorative xmlns:adec="http://schemas.microsoft.com/office/drawing/2017/decorative" val="1"/>
                </a:ext>
              </a:extLst>
            </p:cNvPr>
            <p:cNvSpPr>
              <a:spLocks noChangeAspect="1" noEditPoints="1"/>
            </p:cNvSpPr>
            <p:nvPr userDrawn="1"/>
          </p:nvSpPr>
          <p:spPr bwMode="hidden">
            <a:xfrm>
              <a:off x="7707222" y="456567"/>
              <a:ext cx="4028054" cy="2896340"/>
            </a:xfrm>
            <a:custGeom>
              <a:avLst/>
              <a:gdLst>
                <a:gd name="T0" fmla="*/ 4228 w 4228"/>
                <a:gd name="T1" fmla="*/ 2080 h 3040"/>
                <a:gd name="T2" fmla="*/ 4228 w 4228"/>
                <a:gd name="T3" fmla="*/ 2080 h 3040"/>
                <a:gd name="T4" fmla="*/ 0 w 4228"/>
                <a:gd name="T5" fmla="*/ 0 h 3040"/>
                <a:gd name="T6" fmla="*/ 2472 w 4228"/>
                <a:gd name="T7" fmla="*/ 3040 h 3040"/>
                <a:gd name="T8" fmla="*/ 4228 w 4228"/>
                <a:gd name="T9" fmla="*/ 2080 h 3040"/>
              </a:gdLst>
              <a:ahLst/>
              <a:cxnLst>
                <a:cxn ang="0">
                  <a:pos x="T0" y="T1"/>
                </a:cxn>
                <a:cxn ang="0">
                  <a:pos x="T2" y="T3"/>
                </a:cxn>
                <a:cxn ang="0">
                  <a:pos x="T4" y="T5"/>
                </a:cxn>
                <a:cxn ang="0">
                  <a:pos x="T6" y="T7"/>
                </a:cxn>
                <a:cxn ang="0">
                  <a:pos x="T8" y="T9"/>
                </a:cxn>
              </a:cxnLst>
              <a:rect l="0" t="0" r="r" b="b"/>
              <a:pathLst>
                <a:path w="4228" h="3040">
                  <a:moveTo>
                    <a:pt x="4228" y="2080"/>
                  </a:moveTo>
                  <a:lnTo>
                    <a:pt x="4228" y="2080"/>
                  </a:lnTo>
                  <a:lnTo>
                    <a:pt x="0" y="0"/>
                  </a:lnTo>
                  <a:lnTo>
                    <a:pt x="2472" y="3040"/>
                  </a:lnTo>
                  <a:lnTo>
                    <a:pt x="4228" y="2080"/>
                  </a:lnTo>
                  <a:close/>
                </a:path>
              </a:pathLst>
            </a:custGeom>
            <a:solidFill>
              <a:srgbClr val="C3EC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Shape 2">
              <a:extLst>
                <a:ext uri="{FF2B5EF4-FFF2-40B4-BE49-F238E27FC236}">
                  <a16:creationId xmlns:a16="http://schemas.microsoft.com/office/drawing/2014/main" id="{686489CF-E6D3-426A-A240-1655E80B023F}"/>
                </a:ext>
              </a:extLst>
            </p:cNvPr>
            <p:cNvSpPr>
              <a:spLocks noChangeAspect="1" noEditPoints="1"/>
            </p:cNvSpPr>
            <p:nvPr userDrawn="1"/>
          </p:nvSpPr>
          <p:spPr bwMode="hidden">
            <a:xfrm>
              <a:off x="4484721" y="456312"/>
              <a:ext cx="7250043" cy="5944426"/>
            </a:xfrm>
            <a:custGeom>
              <a:avLst/>
              <a:gdLst>
                <a:gd name="connsiteX0" fmla="*/ 3222559 w 7250043"/>
                <a:gd name="connsiteY0" fmla="*/ 0 h 5944426"/>
                <a:gd name="connsiteX1" fmla="*/ 7250043 w 7250043"/>
                <a:gd name="connsiteY1" fmla="*/ 4953688 h 5944426"/>
                <a:gd name="connsiteX2" fmla="*/ 0 w 7250043"/>
                <a:gd name="connsiteY2" fmla="*/ 5944426 h 5944426"/>
              </a:gdLst>
              <a:ahLst/>
              <a:cxnLst>
                <a:cxn ang="0">
                  <a:pos x="connsiteX0" y="connsiteY0"/>
                </a:cxn>
                <a:cxn ang="0">
                  <a:pos x="connsiteX1" y="connsiteY1"/>
                </a:cxn>
                <a:cxn ang="0">
                  <a:pos x="connsiteX2" y="connsiteY2"/>
                </a:cxn>
              </a:cxnLst>
              <a:rect l="l" t="t" r="r" b="b"/>
              <a:pathLst>
                <a:path w="7250043" h="5944426">
                  <a:moveTo>
                    <a:pt x="3222559" y="0"/>
                  </a:moveTo>
                  <a:lnTo>
                    <a:pt x="7250043" y="4953688"/>
                  </a:lnTo>
                  <a:lnTo>
                    <a:pt x="0" y="5944426"/>
                  </a:lnTo>
                  <a:close/>
                </a:path>
              </a:pathLst>
            </a:custGeom>
            <a:solidFill>
              <a:srgbClr val="93D500"/>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a:lnSpc>
                  <a:spcPct val="100000"/>
                </a:lnSpc>
              </a:pPr>
              <a:endParaRPr lang="en-US" sz="1800" dirty="0"/>
            </a:p>
          </p:txBody>
        </p:sp>
      </p:grpSp>
      <p:sp>
        <p:nvSpPr>
          <p:cNvPr id="2" name="Title 1">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457200" y="1736725"/>
            <a:ext cx="5486400" cy="2057400"/>
          </a:xfrm>
          <a:prstGeom prst="rect">
            <a:avLst/>
          </a:prstGeom>
        </p:spPr>
        <p:txBody>
          <a:bodyPr anchor="b"/>
          <a:lstStyle>
            <a:lvl1pPr algn="l">
              <a:defRPr sz="4800" spc="-100" baseline="0"/>
            </a:lvl1pPr>
          </a:lstStyle>
          <a:p>
            <a:r>
              <a:rPr lang="en-US" dirty="0"/>
              <a:t>[Presentation title]</a:t>
            </a:r>
          </a:p>
        </p:txBody>
      </p:sp>
      <p:sp>
        <p:nvSpPr>
          <p:cNvPr id="3" name="Subtitle 2">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457200" y="4023360"/>
            <a:ext cx="5486400" cy="1189931"/>
          </a:xfrm>
        </p:spPr>
        <p:txBody>
          <a:bodyPr>
            <a:noAutofit/>
          </a:bodyPr>
          <a:lstStyle>
            <a:lvl1pPr marL="0" indent="0" algn="l">
              <a:spcBef>
                <a:spcPts val="0"/>
              </a:spcBef>
              <a:buNone/>
              <a:defRPr sz="1800"/>
            </a:lvl1pPr>
            <a:lvl2pPr marL="0" indent="0" algn="l">
              <a:spcBef>
                <a:spcPts val="0"/>
              </a:spcBef>
              <a:buNone/>
              <a:defRPr sz="1800"/>
            </a:lvl2pPr>
            <a:lvl3pPr marL="0" indent="0" algn="l">
              <a:spcBef>
                <a:spcPts val="0"/>
              </a:spcBef>
              <a:buNone/>
              <a:defRPr sz="1800"/>
            </a:lvl3pPr>
            <a:lvl4pPr marL="0" indent="0" algn="l">
              <a:spcBef>
                <a:spcPts val="0"/>
              </a:spcBef>
              <a:buNone/>
              <a:defRPr sz="1800"/>
            </a:lvl4pPr>
            <a:lvl5pPr marL="0" indent="0" algn="l">
              <a:spcBef>
                <a:spcPts val="0"/>
              </a:spcBef>
              <a:buNone/>
              <a:defRPr sz="1800"/>
            </a:lvl5pPr>
            <a:lvl6pPr marL="0" indent="0" algn="l">
              <a:spcBef>
                <a:spcPts val="0"/>
              </a:spcBef>
              <a:buNone/>
              <a:defRPr sz="1800"/>
            </a:lvl6pPr>
            <a:lvl7pPr marL="0" indent="0" algn="l">
              <a:spcBef>
                <a:spcPts val="0"/>
              </a:spcBef>
              <a:buNone/>
              <a:defRPr sz="1800"/>
            </a:lvl7pPr>
            <a:lvl8pPr marL="0" indent="0" algn="l">
              <a:spcBef>
                <a:spcPts val="0"/>
              </a:spcBef>
              <a:buNone/>
              <a:defRPr sz="1800"/>
            </a:lvl8pPr>
            <a:lvl9pPr marL="0" indent="0" algn="l">
              <a:spcBef>
                <a:spcPts val="0"/>
              </a:spcBef>
              <a:buNone/>
              <a:defRPr sz="1800"/>
            </a:lvl9pPr>
          </a:lstStyle>
          <a:p>
            <a:r>
              <a:rPr lang="en-US" dirty="0"/>
              <a:t>[Optional presentation subtitle]</a:t>
            </a:r>
          </a:p>
        </p:txBody>
      </p:sp>
      <p:sp>
        <p:nvSpPr>
          <p:cNvPr id="9" name="Text Placeholder 3">
            <a:extLst>
              <a:ext uri="{FF2B5EF4-FFF2-40B4-BE49-F238E27FC236}">
                <a16:creationId xmlns:a16="http://schemas.microsoft.com/office/drawing/2014/main" id="{5C800EA8-6366-7F4C-B7F3-6DF82E498590}"/>
              </a:ext>
            </a:extLst>
          </p:cNvPr>
          <p:cNvSpPr>
            <a:spLocks noGrp="1"/>
          </p:cNvSpPr>
          <p:nvPr userDrawn="1">
            <p:ph type="body" sz="quarter" idx="10" hasCustomPrompt="1"/>
          </p:nvPr>
        </p:nvSpPr>
        <p:spPr>
          <a:xfrm>
            <a:off x="457200" y="5815907"/>
            <a:ext cx="5486400" cy="638868"/>
          </a:xfrm>
        </p:spPr>
        <p:txBody>
          <a:bodyPr anchor="b" anchorCtr="0"/>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dirty="0"/>
              <a:t>[Month 00, 0000]</a:t>
            </a:r>
          </a:p>
        </p:txBody>
      </p:sp>
      <p:pic>
        <p:nvPicPr>
          <p:cNvPr id="12" name="Picture 11">
            <a:extLst>
              <a:ext uri="{FF2B5EF4-FFF2-40B4-BE49-F238E27FC236}">
                <a16:creationId xmlns:a16="http://schemas.microsoft.com/office/drawing/2014/main" id="{8CC74087-EBFC-45FD-8144-58F24D411409}"/>
              </a:ext>
            </a:extLst>
          </p:cNvPr>
          <p:cNvPicPr>
            <a:picLocks noChangeAspect="1"/>
          </p:cNvPicPr>
          <p:nvPr userDrawn="1"/>
        </p:nvPicPr>
        <p:blipFill>
          <a:blip r:embed="rId2"/>
          <a:stretch>
            <a:fillRect/>
          </a:stretch>
        </p:blipFill>
        <p:spPr>
          <a:xfrm>
            <a:off x="457199" y="456634"/>
            <a:ext cx="2105025" cy="625228"/>
          </a:xfrm>
          <a:prstGeom prst="rect">
            <a:avLst/>
          </a:prstGeom>
        </p:spPr>
      </p:pic>
    </p:spTree>
    <p:extLst>
      <p:ext uri="{BB962C8B-B14F-4D97-AF65-F5344CB8AC3E}">
        <p14:creationId xmlns:p14="http://schemas.microsoft.com/office/powerpoint/2010/main" val="128600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p:txBody>
          <a:bodyPr numCol="2" spcCol="758952">
            <a:noAutofit/>
          </a:bodyPr>
          <a:lstStyle>
            <a:lvl1pPr marL="0" indent="0">
              <a:buFontTx/>
              <a:buNone/>
              <a:tabLst>
                <a:tab pos="5254625" algn="r"/>
              </a:tabLst>
              <a:defRPr/>
            </a:lvl1pPr>
            <a:lvl2pPr marL="182563" indent="-182563">
              <a:tabLst>
                <a:tab pos="5254625" algn="r"/>
              </a:tabLst>
              <a:defRPr/>
            </a:lvl2pPr>
            <a:lvl3pPr marL="365125" indent="-182563">
              <a:tabLst>
                <a:tab pos="5254625" algn="r"/>
              </a:tabLst>
              <a:defRPr/>
            </a:lvl3pPr>
            <a:lvl4pPr marL="547688" indent="-182563">
              <a:tabLst>
                <a:tab pos="5254625" algn="r"/>
              </a:tabLst>
              <a:defRPr/>
            </a:lvl4pPr>
            <a:lvl5pPr marL="730250" indent="-182563">
              <a:tabLst>
                <a:tab pos="5254625" algn="r"/>
              </a:tabLst>
              <a:defRPr/>
            </a:lvl5pPr>
            <a:lvl6pPr marL="914400" indent="-182563">
              <a:tabLst>
                <a:tab pos="5254625" algn="r"/>
              </a:tabLst>
              <a:defRPr/>
            </a:lvl6pPr>
            <a:lvl7pPr marL="1096963" indent="-182563">
              <a:tabLst>
                <a:tab pos="5254625" algn="r"/>
              </a:tabLst>
              <a:defRPr/>
            </a:lvl7pPr>
            <a:lvl8pPr marL="1279525" indent="-182563">
              <a:tabLst>
                <a:tab pos="5254625" algn="r"/>
              </a:tabLst>
              <a:defRPr/>
            </a:lvl8pPr>
            <a:lvl9pPr marL="1462088" indent="-182563">
              <a:tabLst>
                <a:tab pos="5254625" algn="r"/>
              </a:tabLst>
              <a:defRPr/>
            </a:lvl9pPr>
          </a:lstStyle>
          <a:p>
            <a:pPr lvl="0"/>
            <a:r>
              <a:rPr lang="en-US" dirty="0"/>
              <a:t>[Agenda item]</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dirty="0"/>
              <a:t>[Optional presentation title]</a:t>
            </a:r>
          </a:p>
        </p:txBody>
      </p:sp>
      <p:sp>
        <p:nvSpPr>
          <p:cNvPr id="4" name="Date Placeholder 4">
            <a:extLst>
              <a:ext uri="{FF2B5EF4-FFF2-40B4-BE49-F238E27FC236}">
                <a16:creationId xmlns:a16="http://schemas.microsoft.com/office/drawing/2014/main" id="{54C96292-B167-4D1F-B080-251301C106DD}"/>
              </a:ext>
            </a:extLst>
          </p:cNvPr>
          <p:cNvSpPr>
            <a:spLocks noGrp="1"/>
          </p:cNvSpPr>
          <p:nvPr>
            <p:ph type="dt" sz="half" idx="10"/>
          </p:nvPr>
        </p:nvSpPr>
        <p:spPr/>
        <p:txBody>
          <a:bodyPr/>
          <a:lstStyle/>
          <a:p>
            <a:r>
              <a:rPr lang="en-UM"/>
              <a:t>[Month 00, 0000]</a:t>
            </a:r>
            <a:endParaRPr lang="en-US" dirty="0"/>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7" name="Title Placeholder 1">
            <a:extLst>
              <a:ext uri="{FF2B5EF4-FFF2-40B4-BE49-F238E27FC236}">
                <a16:creationId xmlns:a16="http://schemas.microsoft.com/office/drawing/2014/main" id="{79CC6BDF-53BF-41C0-96C9-78C4F81C1CF9}"/>
              </a:ext>
            </a:extLst>
          </p:cNvPr>
          <p:cNvSpPr>
            <a:spLocks noGrp="1"/>
          </p:cNvSpPr>
          <p:nvPr>
            <p:ph type="title"/>
          </p:nvPr>
        </p:nvSpPr>
        <p:spPr>
          <a:xfrm>
            <a:off x="457200" y="457200"/>
            <a:ext cx="11277600"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17" name="Text Placeholder 7">
            <a:extLst>
              <a:ext uri="{FF2B5EF4-FFF2-40B4-BE49-F238E27FC236}">
                <a16:creationId xmlns:a16="http://schemas.microsoft.com/office/drawing/2014/main" id="{066D2757-521B-492C-A156-9D90EDCC9F45}"/>
              </a:ext>
            </a:extLst>
          </p:cNvPr>
          <p:cNvSpPr>
            <a:spLocks noGrp="1"/>
          </p:cNvSpPr>
          <p:nvPr>
            <p:ph type="body" sz="quarter" idx="13"/>
          </p:nvPr>
        </p:nvSpPr>
        <p:spPr>
          <a:xfrm>
            <a:off x="457200" y="900649"/>
            <a:ext cx="11277600"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9" name="Rectangle: Rounded Corners 8">
            <a:extLst>
              <a:ext uri="{FF2B5EF4-FFF2-40B4-BE49-F238E27FC236}">
                <a16:creationId xmlns:a16="http://schemas.microsoft.com/office/drawing/2014/main" id="{FBBCFF56-8AA1-4034-ACF6-5C64F882B2E7}"/>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361694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76" userDrawn="1">
          <p15:clr>
            <a:srgbClr val="FBAE40"/>
          </p15:clr>
        </p15:guide>
        <p15:guide id="2" pos="4080" userDrawn="1">
          <p15:clr>
            <a:srgbClr val="FBAE40"/>
          </p15:clr>
        </p15:guide>
        <p15:guide id="3" orient="horz" pos="1094" userDrawn="1">
          <p15:clr>
            <a:srgbClr val="FBAE40"/>
          </p15:clr>
        </p15:guide>
        <p15:guide id="4" orient="horz" pos="383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 Number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p:txBody>
          <a:bodyPr numCol="2" spcCol="758952">
            <a:noAutofit/>
          </a:bodyPr>
          <a:lstStyle>
            <a:lvl1pPr marL="365125" indent="-365125">
              <a:buFont typeface="+mj-lt"/>
              <a:buAutoNum type="arabicPeriod"/>
              <a:tabLst>
                <a:tab pos="5254625" algn="r"/>
              </a:tabLst>
              <a:defRPr/>
            </a:lvl1pPr>
            <a:lvl2pPr marL="547688" indent="-182563">
              <a:tabLst>
                <a:tab pos="5254625" algn="r"/>
              </a:tabLst>
              <a:defRPr/>
            </a:lvl2pPr>
            <a:lvl3pPr marL="730250" indent="-182563">
              <a:tabLst>
                <a:tab pos="5254625" algn="r"/>
              </a:tabLst>
              <a:defRPr/>
            </a:lvl3pPr>
            <a:lvl4pPr marL="914400" indent="-182563">
              <a:tabLst>
                <a:tab pos="5254625" algn="r"/>
              </a:tabLst>
              <a:defRPr/>
            </a:lvl4pPr>
            <a:lvl5pPr marL="1096963" indent="-182563">
              <a:tabLst>
                <a:tab pos="5254625" algn="r"/>
              </a:tabLst>
              <a:defRPr/>
            </a:lvl5pPr>
            <a:lvl6pPr marL="1279525" indent="-182563">
              <a:tabLst>
                <a:tab pos="5254625" algn="r"/>
              </a:tabLst>
              <a:defRPr/>
            </a:lvl6pPr>
            <a:lvl7pPr marL="1462088" indent="-182563">
              <a:tabLst>
                <a:tab pos="5254625" algn="r"/>
              </a:tabLst>
              <a:defRPr/>
            </a:lvl7pPr>
            <a:lvl8pPr marL="1644650" indent="-182563">
              <a:tabLst>
                <a:tab pos="5254625" algn="r"/>
              </a:tabLst>
              <a:defRPr/>
            </a:lvl8pPr>
            <a:lvl9pPr marL="1828800" indent="-182563">
              <a:tabLst>
                <a:tab pos="5254625" algn="r"/>
              </a:tabLst>
              <a:defRPr/>
            </a:lvl9pPr>
          </a:lstStyle>
          <a:p>
            <a:pPr lvl="0"/>
            <a:r>
              <a:rPr lang="en-US" dirty="0"/>
              <a:t>[Agenda item]</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dirty="0"/>
              <a:t>[Optional presentation title]</a:t>
            </a:r>
          </a:p>
        </p:txBody>
      </p:sp>
      <p:sp>
        <p:nvSpPr>
          <p:cNvPr id="4" name="Date Placeholder 4">
            <a:extLst>
              <a:ext uri="{FF2B5EF4-FFF2-40B4-BE49-F238E27FC236}">
                <a16:creationId xmlns:a16="http://schemas.microsoft.com/office/drawing/2014/main" id="{54C96292-B167-4D1F-B080-251301C106DD}"/>
              </a:ext>
            </a:extLst>
          </p:cNvPr>
          <p:cNvSpPr>
            <a:spLocks noGrp="1"/>
          </p:cNvSpPr>
          <p:nvPr>
            <p:ph type="dt" sz="half" idx="10"/>
          </p:nvPr>
        </p:nvSpPr>
        <p:spPr/>
        <p:txBody>
          <a:bodyPr/>
          <a:lstStyle/>
          <a:p>
            <a:r>
              <a:rPr lang="en-UM"/>
              <a:t>[Month 00, 0000]</a:t>
            </a:r>
            <a:endParaRPr lang="en-US" dirty="0"/>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7" name="Title Placeholder 1">
            <a:extLst>
              <a:ext uri="{FF2B5EF4-FFF2-40B4-BE49-F238E27FC236}">
                <a16:creationId xmlns:a16="http://schemas.microsoft.com/office/drawing/2014/main" id="{67D92D72-2BAA-41DF-91C8-8912319D3B4E}"/>
              </a:ext>
            </a:extLst>
          </p:cNvPr>
          <p:cNvSpPr>
            <a:spLocks noGrp="1"/>
          </p:cNvSpPr>
          <p:nvPr>
            <p:ph type="title"/>
          </p:nvPr>
        </p:nvSpPr>
        <p:spPr>
          <a:xfrm>
            <a:off x="457200" y="457200"/>
            <a:ext cx="10972800"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10" name="Text Placeholder 7">
            <a:extLst>
              <a:ext uri="{FF2B5EF4-FFF2-40B4-BE49-F238E27FC236}">
                <a16:creationId xmlns:a16="http://schemas.microsoft.com/office/drawing/2014/main" id="{4CEB9EDF-1D86-48BD-AA0E-E56BF1F6A199}"/>
              </a:ext>
            </a:extLst>
          </p:cNvPr>
          <p:cNvSpPr>
            <a:spLocks noGrp="1"/>
          </p:cNvSpPr>
          <p:nvPr>
            <p:ph type="body" sz="quarter" idx="13"/>
          </p:nvPr>
        </p:nvSpPr>
        <p:spPr>
          <a:xfrm>
            <a:off x="457200" y="900649"/>
            <a:ext cx="11277600"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9" name="Rectangle: Rounded Corners 8">
            <a:extLst>
              <a:ext uri="{FF2B5EF4-FFF2-40B4-BE49-F238E27FC236}">
                <a16:creationId xmlns:a16="http://schemas.microsoft.com/office/drawing/2014/main" id="{BF8DA230-C995-43E1-8FC5-62FB1DEA750A}"/>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278675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00" userDrawn="1">
          <p15:clr>
            <a:srgbClr val="FBAE40"/>
          </p15:clr>
        </p15:guide>
        <p15:guide id="2" pos="4080" userDrawn="1">
          <p15:clr>
            <a:srgbClr val="FBAE40"/>
          </p15:clr>
        </p15:guide>
        <p15:guide id="3" orient="horz" pos="1094" userDrawn="1">
          <p15:clr>
            <a:srgbClr val="FBAE40"/>
          </p15:clr>
        </p15:guide>
        <p15:guide id="4" orient="horz" pos="383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 Large Text">
    <p:bg>
      <p:bgPr>
        <a:solidFill>
          <a:srgbClr val="F4F4F4"/>
        </a:solidFill>
        <a:effectLst/>
      </p:bgPr>
    </p:bg>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58BCB52D-820B-4886-993D-F1BD3CE0A1BF}"/>
              </a:ext>
            </a:extLst>
          </p:cNvPr>
          <p:cNvSpPr>
            <a:spLocks noGrp="1"/>
          </p:cNvSpPr>
          <p:nvPr>
            <p:ph idx="1" hasCustomPrompt="1"/>
          </p:nvPr>
        </p:nvSpPr>
        <p:spPr>
          <a:xfrm>
            <a:off x="457201" y="1654175"/>
            <a:ext cx="11277599" cy="4429125"/>
          </a:xfrm>
        </p:spPr>
        <p:txBody>
          <a:bodyPr>
            <a:noAutofit/>
          </a:bodyPr>
          <a:lstStyle>
            <a:lvl1pPr marL="777240" indent="-777240">
              <a:lnSpc>
                <a:spcPct val="90000"/>
              </a:lnSpc>
              <a:spcBef>
                <a:spcPts val="2700"/>
              </a:spcBef>
              <a:buFont typeface="+mj-lt"/>
              <a:buAutoNum type="arabicPeriod"/>
              <a:defRPr sz="6000" b="1" spc="-100" baseline="0">
                <a:solidFill>
                  <a:schemeClr val="tx2"/>
                </a:solidFill>
                <a:latin typeface="+mn-lt"/>
              </a:defRPr>
            </a:lvl1pPr>
            <a:lvl2pPr marL="960120">
              <a:spcBef>
                <a:spcPts val="1200"/>
              </a:spcBef>
              <a:defRPr/>
            </a:lvl2pPr>
            <a:lvl3pPr marL="1143000">
              <a:defRPr/>
            </a:lvl3pPr>
            <a:lvl4pPr marL="1325880">
              <a:defRPr/>
            </a:lvl4pPr>
            <a:lvl5pPr marL="1508760">
              <a:defRPr/>
            </a:lvl5pPr>
            <a:lvl6pPr marL="1691640">
              <a:defRPr/>
            </a:lvl6pPr>
            <a:lvl7pPr marL="1874520">
              <a:defRPr/>
            </a:lvl7pPr>
            <a:lvl8pPr marL="2057400">
              <a:defRPr/>
            </a:lvl8pPr>
            <a:lvl9pPr marL="2240280">
              <a:defRPr/>
            </a:lvl9pPr>
          </a:lstStyle>
          <a:p>
            <a:pPr lvl="0"/>
            <a:r>
              <a:rPr lang="en-US" dirty="0"/>
              <a:t>[Agenda item]</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2">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dirty="0"/>
              <a:t>[Optional presentation title]</a:t>
            </a:r>
          </a:p>
        </p:txBody>
      </p:sp>
      <p:sp>
        <p:nvSpPr>
          <p:cNvPr id="4" name="Date Placeholder 3">
            <a:extLst>
              <a:ext uri="{FF2B5EF4-FFF2-40B4-BE49-F238E27FC236}">
                <a16:creationId xmlns:a16="http://schemas.microsoft.com/office/drawing/2014/main" id="{54C96292-B167-4D1F-B080-251301C106DD}"/>
              </a:ext>
            </a:extLst>
          </p:cNvPr>
          <p:cNvSpPr>
            <a:spLocks noGrp="1"/>
          </p:cNvSpPr>
          <p:nvPr>
            <p:ph type="dt" sz="half" idx="10"/>
          </p:nvPr>
        </p:nvSpPr>
        <p:spPr/>
        <p:txBody>
          <a:bodyPr/>
          <a:lstStyle/>
          <a:p>
            <a:r>
              <a:rPr lang="en-UM"/>
              <a:t>[Month 00, 0000]</a:t>
            </a:r>
            <a:endParaRPr lang="en-US" dirty="0"/>
          </a:p>
        </p:txBody>
      </p:sp>
      <p:sp>
        <p:nvSpPr>
          <p:cNvPr id="6" name="Slide Number Placeholder 4">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Tree>
    <p:extLst>
      <p:ext uri="{BB962C8B-B14F-4D97-AF65-F5344CB8AC3E}">
        <p14:creationId xmlns:p14="http://schemas.microsoft.com/office/powerpoint/2010/main" val="72404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37" userDrawn="1">
          <p15:clr>
            <a:srgbClr val="FBAE40"/>
          </p15:clr>
        </p15:guide>
        <p15:guide id="2" orient="horz" pos="383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 with Banner Photo">
    <p:bg>
      <p:bgPr>
        <a:solidFill>
          <a:schemeClr val="bg1"/>
        </a:solidFill>
        <a:effectLst/>
      </p:bgPr>
    </p:bg>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dirty="0"/>
              <a:t>[Optional presentation title]</a:t>
            </a:r>
          </a:p>
        </p:txBody>
      </p:sp>
      <p:sp>
        <p:nvSpPr>
          <p:cNvPr id="4" name="Date Placeholder 3">
            <a:extLst>
              <a:ext uri="{FF2B5EF4-FFF2-40B4-BE49-F238E27FC236}">
                <a16:creationId xmlns:a16="http://schemas.microsoft.com/office/drawing/2014/main" id="{54C96292-B167-4D1F-B080-251301C106DD}"/>
              </a:ext>
            </a:extLst>
          </p:cNvPr>
          <p:cNvSpPr>
            <a:spLocks noGrp="1"/>
          </p:cNvSpPr>
          <p:nvPr>
            <p:ph type="dt" sz="half" idx="10"/>
          </p:nvPr>
        </p:nvSpPr>
        <p:spPr/>
        <p:txBody>
          <a:bodyPr/>
          <a:lstStyle/>
          <a:p>
            <a:r>
              <a:rPr lang="en-UM"/>
              <a:t>[Month 00, 0000]</a:t>
            </a:r>
            <a:endParaRPr lang="en-US" dirty="0"/>
          </a:p>
        </p:txBody>
      </p:sp>
      <p:sp>
        <p:nvSpPr>
          <p:cNvPr id="6" name="Slide Number Placeholder 4">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7" name="Picture Placeholder 3">
            <a:extLst>
              <a:ext uri="{FF2B5EF4-FFF2-40B4-BE49-F238E27FC236}">
                <a16:creationId xmlns:a16="http://schemas.microsoft.com/office/drawing/2014/main" id="{A47AC63D-3C95-4A3B-AE6C-D53D8911AA04}"/>
              </a:ext>
            </a:extLst>
          </p:cNvPr>
          <p:cNvSpPr>
            <a:spLocks noGrp="1"/>
          </p:cNvSpPr>
          <p:nvPr>
            <p:ph type="pic" sz="quarter" idx="15" hasCustomPrompt="1"/>
          </p:nvPr>
        </p:nvSpPr>
        <p:spPr>
          <a:xfrm>
            <a:off x="0" y="-1786"/>
            <a:ext cx="12192000" cy="1978194"/>
          </a:xfrm>
          <a:prstGeom prst="rect">
            <a:avLst/>
          </a:prstGeom>
          <a:solidFill>
            <a:schemeClr val="bg1">
              <a:lumMod val="65000"/>
            </a:schemeClr>
          </a:solidFill>
          <a:ln>
            <a:noFill/>
          </a:ln>
        </p:spPr>
        <p:txBody>
          <a:bodyPr anchor="ctr"/>
          <a:lstStyle>
            <a:lvl1pPr marL="0" marR="0" indent="0" algn="ctr" defTabSz="914400" rtl="0" eaLnBrk="1" fontAlgn="auto" latinLnBrk="0" hangingPunct="1">
              <a:lnSpc>
                <a:spcPct val="100000"/>
              </a:lnSpc>
              <a:spcBef>
                <a:spcPts val="600"/>
              </a:spcBef>
              <a:spcAft>
                <a:spcPts val="0"/>
              </a:spcAft>
              <a:buClrTx/>
              <a:buSzTx/>
              <a:buFont typeface="Arial"/>
              <a:buNone/>
              <a:tabLst/>
              <a:defRPr lang="en-US" sz="1600" b="0" i="0" kern="1200" spc="0" baseline="0" dirty="0">
                <a:solidFill>
                  <a:schemeClr val="bg2"/>
                </a:solidFill>
                <a:latin typeface="+mn-lt"/>
                <a:ea typeface="Arial Regular" charset="0"/>
                <a:cs typeface="Arial Regular" charset="0"/>
              </a:defRPr>
            </a:lvl1pPr>
          </a:lstStyle>
          <a:p>
            <a:r>
              <a:rPr lang="en-US" dirty="0"/>
              <a:t> To insert picture, drag to placeholder or click icon to add.</a:t>
            </a:r>
          </a:p>
        </p:txBody>
      </p:sp>
      <p:sp>
        <p:nvSpPr>
          <p:cNvPr id="8" name="Parallelogram 10">
            <a:extLst>
              <a:ext uri="{FF2B5EF4-FFF2-40B4-BE49-F238E27FC236}">
                <a16:creationId xmlns:a16="http://schemas.microsoft.com/office/drawing/2014/main" id="{107AD8EC-7A7C-4242-ADFF-6A13B1962F96}"/>
              </a:ext>
            </a:extLst>
          </p:cNvPr>
          <p:cNvSpPr/>
          <p:nvPr userDrawn="1"/>
        </p:nvSpPr>
        <p:spPr>
          <a:xfrm>
            <a:off x="0" y="1978954"/>
            <a:ext cx="1221909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dirty="0">
              <a:solidFill>
                <a:schemeClr val="tx1"/>
              </a:solidFill>
              <a:ea typeface="Neue Haas Grotesk Display Std 55 Roman" charset="0"/>
              <a:cs typeface="Neue Haas Grotesk Display Std 55 Roman" charset="0"/>
            </a:endParaRPr>
          </a:p>
        </p:txBody>
      </p:sp>
      <p:sp>
        <p:nvSpPr>
          <p:cNvPr id="9" name="Title 1">
            <a:extLst>
              <a:ext uri="{FF2B5EF4-FFF2-40B4-BE49-F238E27FC236}">
                <a16:creationId xmlns:a16="http://schemas.microsoft.com/office/drawing/2014/main" id="{A4D53320-E17D-4E65-BC75-75E006181444}"/>
              </a:ext>
            </a:extLst>
          </p:cNvPr>
          <p:cNvSpPr>
            <a:spLocks noGrp="1"/>
          </p:cNvSpPr>
          <p:nvPr>
            <p:ph type="title"/>
          </p:nvPr>
        </p:nvSpPr>
        <p:spPr>
          <a:xfrm>
            <a:off x="468195" y="2206844"/>
            <a:ext cx="11266605" cy="393261"/>
          </a:xfrm>
          <a:prstGeom prst="rect">
            <a:avLst/>
          </a:prstGeom>
        </p:spPr>
        <p:txBody>
          <a:bodyPr>
            <a:noAutofit/>
          </a:bodyPr>
          <a:lstStyle>
            <a:lvl1pPr>
              <a:defRPr sz="3200" baseline="0"/>
            </a:lvl1pPr>
          </a:lstStyle>
          <a:p>
            <a:r>
              <a:rPr lang="en-US"/>
              <a:t>Click to edit Master title style</a:t>
            </a:r>
            <a:endParaRPr lang="en-US" dirty="0"/>
          </a:p>
        </p:txBody>
      </p:sp>
      <p:sp>
        <p:nvSpPr>
          <p:cNvPr id="28" name="Content Placeholder 2">
            <a:extLst>
              <a:ext uri="{FF2B5EF4-FFF2-40B4-BE49-F238E27FC236}">
                <a16:creationId xmlns:a16="http://schemas.microsoft.com/office/drawing/2014/main" id="{FF303E86-2975-467F-BEEC-C5A19F5FA0EB}"/>
              </a:ext>
            </a:extLst>
          </p:cNvPr>
          <p:cNvSpPr>
            <a:spLocks noGrp="1"/>
          </p:cNvSpPr>
          <p:nvPr>
            <p:ph idx="1" hasCustomPrompt="1"/>
          </p:nvPr>
        </p:nvSpPr>
        <p:spPr>
          <a:xfrm>
            <a:off x="468194" y="2798516"/>
            <a:ext cx="5486399" cy="3246392"/>
          </a:xfrm>
        </p:spPr>
        <p:txBody>
          <a:bodyPr>
            <a:noAutofit/>
          </a:bodyPr>
          <a:lstStyle>
            <a:lvl1pPr marL="0" indent="0">
              <a:tabLst>
                <a:tab pos="914400" algn="l"/>
              </a:tabLst>
              <a:defRPr>
                <a:solidFill>
                  <a:schemeClr val="bg1"/>
                </a:solidFill>
              </a:defRPr>
            </a:lvl1pPr>
            <a:lvl2pPr marL="0" indent="0">
              <a:tabLst>
                <a:tab pos="914400" algn="l"/>
              </a:tabLst>
              <a:defRPr>
                <a:solidFill>
                  <a:schemeClr val="bg1"/>
                </a:solidFill>
              </a:defRPr>
            </a:lvl2pPr>
            <a:lvl3pPr>
              <a:spcAft>
                <a:spcPts val="0"/>
              </a:spcAft>
              <a:defRPr>
                <a:solidFill>
                  <a:schemeClr val="bg1"/>
                </a:solidFill>
              </a:defRPr>
            </a:lvl3pPr>
            <a:lvl4pPr marL="0" indent="0">
              <a:spcAft>
                <a:spcPts val="1200"/>
              </a:spcAft>
              <a:buNone/>
              <a:tabLst/>
              <a:defRPr sz="1600">
                <a:solidFill>
                  <a:schemeClr val="bg1"/>
                </a:solidFill>
              </a:defRPr>
            </a:lvl4pPr>
            <a:lvl5pPr marL="0" indent="0">
              <a:buNone/>
              <a:tabLst/>
              <a:defRPr sz="1200" i="1">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2">
            <a:extLst>
              <a:ext uri="{FF2B5EF4-FFF2-40B4-BE49-F238E27FC236}">
                <a16:creationId xmlns:a16="http://schemas.microsoft.com/office/drawing/2014/main" id="{FB396EC6-AD41-4FFD-A477-CA759742AAEF}"/>
              </a:ext>
            </a:extLst>
          </p:cNvPr>
          <p:cNvSpPr>
            <a:spLocks noGrp="1"/>
          </p:cNvSpPr>
          <p:nvPr>
            <p:ph idx="14" hasCustomPrompt="1"/>
          </p:nvPr>
        </p:nvSpPr>
        <p:spPr>
          <a:xfrm>
            <a:off x="6248401" y="2798516"/>
            <a:ext cx="5486399" cy="3246392"/>
          </a:xfrm>
        </p:spPr>
        <p:txBody>
          <a:bodyPr>
            <a:noAutofit/>
          </a:bodyPr>
          <a:lstStyle>
            <a:lvl1pPr marL="0" indent="0">
              <a:tabLst>
                <a:tab pos="914400" algn="l"/>
              </a:tabLst>
              <a:defRPr>
                <a:solidFill>
                  <a:schemeClr val="bg1"/>
                </a:solidFill>
              </a:defRPr>
            </a:lvl1pPr>
            <a:lvl2pPr marL="0" indent="0">
              <a:tabLst>
                <a:tab pos="914400" algn="l"/>
              </a:tabLst>
              <a:defRPr>
                <a:solidFill>
                  <a:schemeClr val="bg1"/>
                </a:solidFill>
              </a:defRPr>
            </a:lvl2pPr>
            <a:lvl3pPr>
              <a:spcAft>
                <a:spcPts val="0"/>
              </a:spcAft>
              <a:defRPr>
                <a:solidFill>
                  <a:schemeClr val="bg1"/>
                </a:solidFill>
              </a:defRPr>
            </a:lvl3pPr>
            <a:lvl4pPr marL="0" indent="0">
              <a:spcAft>
                <a:spcPts val="1200"/>
              </a:spcAft>
              <a:buNone/>
              <a:tabLst/>
              <a:defRPr sz="1600">
                <a:solidFill>
                  <a:schemeClr val="bg1"/>
                </a:solidFill>
              </a:defRPr>
            </a:lvl4pPr>
            <a:lvl5pPr marL="0" indent="0">
              <a:buNone/>
              <a:tabLst/>
              <a:defRPr sz="1200" i="1">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210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37">
          <p15:clr>
            <a:srgbClr val="FBAE40"/>
          </p15:clr>
        </p15:guide>
        <p15:guide id="2" orient="horz" pos="383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 with Top Photo">
    <p:bg>
      <p:bgPr>
        <a:solidFill>
          <a:srgbClr val="F4F4F4"/>
        </a:solidFill>
        <a:effectLst/>
      </p:bgPr>
    </p:bg>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dirty="0"/>
              <a:t>[Optional presentation title]</a:t>
            </a:r>
          </a:p>
        </p:txBody>
      </p:sp>
      <p:sp>
        <p:nvSpPr>
          <p:cNvPr id="4" name="Date Placeholder 3">
            <a:extLst>
              <a:ext uri="{FF2B5EF4-FFF2-40B4-BE49-F238E27FC236}">
                <a16:creationId xmlns:a16="http://schemas.microsoft.com/office/drawing/2014/main" id="{54C96292-B167-4D1F-B080-251301C106DD}"/>
              </a:ext>
            </a:extLst>
          </p:cNvPr>
          <p:cNvSpPr>
            <a:spLocks noGrp="1"/>
          </p:cNvSpPr>
          <p:nvPr>
            <p:ph type="dt" sz="half" idx="10"/>
          </p:nvPr>
        </p:nvSpPr>
        <p:spPr/>
        <p:txBody>
          <a:bodyPr/>
          <a:lstStyle/>
          <a:p>
            <a:r>
              <a:rPr lang="en-UM"/>
              <a:t>[Month 00, 0000]</a:t>
            </a:r>
            <a:endParaRPr lang="en-US" dirty="0"/>
          </a:p>
        </p:txBody>
      </p:sp>
      <p:sp>
        <p:nvSpPr>
          <p:cNvPr id="6" name="Slide Number Placeholder 4">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7" name="Picture Placeholder 3">
            <a:extLst>
              <a:ext uri="{FF2B5EF4-FFF2-40B4-BE49-F238E27FC236}">
                <a16:creationId xmlns:a16="http://schemas.microsoft.com/office/drawing/2014/main" id="{A47AC63D-3C95-4A3B-AE6C-D53D8911AA04}"/>
              </a:ext>
            </a:extLst>
          </p:cNvPr>
          <p:cNvSpPr>
            <a:spLocks noGrp="1"/>
          </p:cNvSpPr>
          <p:nvPr>
            <p:ph type="pic" sz="quarter" idx="15" hasCustomPrompt="1"/>
          </p:nvPr>
        </p:nvSpPr>
        <p:spPr>
          <a:xfrm>
            <a:off x="0" y="0"/>
            <a:ext cx="12192000" cy="3210537"/>
          </a:xfrm>
          <a:prstGeom prst="rect">
            <a:avLst/>
          </a:prstGeom>
          <a:solidFill>
            <a:schemeClr val="bg1">
              <a:lumMod val="65000"/>
            </a:schemeClr>
          </a:solidFill>
        </p:spPr>
        <p:txBody>
          <a:bodyPr anchor="ctr"/>
          <a:lstStyle>
            <a:lvl1pPr marL="0" marR="0" indent="0" algn="ctr" defTabSz="914400" rtl="0" eaLnBrk="1" fontAlgn="auto" latinLnBrk="0" hangingPunct="1">
              <a:lnSpc>
                <a:spcPct val="100000"/>
              </a:lnSpc>
              <a:spcBef>
                <a:spcPts val="600"/>
              </a:spcBef>
              <a:spcAft>
                <a:spcPts val="0"/>
              </a:spcAft>
              <a:buClrTx/>
              <a:buSzTx/>
              <a:buFont typeface="Arial"/>
              <a:buNone/>
              <a:tabLst/>
              <a:defRPr lang="en-US" sz="1600" b="0" i="0" kern="1200" spc="0" baseline="0" dirty="0">
                <a:solidFill>
                  <a:schemeClr val="bg2"/>
                </a:solidFill>
                <a:latin typeface="+mn-lt"/>
                <a:ea typeface="Arial Regular" charset="0"/>
                <a:cs typeface="Arial Regular" charset="0"/>
              </a:defRPr>
            </a:lvl1pPr>
          </a:lstStyle>
          <a:p>
            <a:r>
              <a:rPr lang="en-US" dirty="0"/>
              <a:t> To insert picture, drag to placeholder or click icon to add.</a:t>
            </a:r>
          </a:p>
        </p:txBody>
      </p:sp>
      <p:sp>
        <p:nvSpPr>
          <p:cNvPr id="8" name="Parallelogram 10">
            <a:extLst>
              <a:ext uri="{FF2B5EF4-FFF2-40B4-BE49-F238E27FC236}">
                <a16:creationId xmlns:a16="http://schemas.microsoft.com/office/drawing/2014/main" id="{107AD8EC-7A7C-4242-ADFF-6A13B1962F96}"/>
              </a:ext>
            </a:extLst>
          </p:cNvPr>
          <p:cNvSpPr/>
          <p:nvPr userDrawn="1"/>
        </p:nvSpPr>
        <p:spPr>
          <a:xfrm>
            <a:off x="0" y="3213948"/>
            <a:ext cx="1221909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dirty="0">
              <a:solidFill>
                <a:schemeClr val="tx1"/>
              </a:solidFill>
              <a:ea typeface="Neue Haas Grotesk Display Std 55 Roman" charset="0"/>
              <a:cs typeface="Neue Haas Grotesk Display Std 55 Roman" charset="0"/>
            </a:endParaRPr>
          </a:p>
        </p:txBody>
      </p:sp>
      <p:sp>
        <p:nvSpPr>
          <p:cNvPr id="9" name="Title 1">
            <a:extLst>
              <a:ext uri="{FF2B5EF4-FFF2-40B4-BE49-F238E27FC236}">
                <a16:creationId xmlns:a16="http://schemas.microsoft.com/office/drawing/2014/main" id="{A4D53320-E17D-4E65-BC75-75E006181444}"/>
              </a:ext>
            </a:extLst>
          </p:cNvPr>
          <p:cNvSpPr>
            <a:spLocks noGrp="1"/>
          </p:cNvSpPr>
          <p:nvPr>
            <p:ph type="title"/>
          </p:nvPr>
        </p:nvSpPr>
        <p:spPr>
          <a:xfrm>
            <a:off x="457200" y="3429000"/>
            <a:ext cx="11277600" cy="393261"/>
          </a:xfrm>
          <a:prstGeom prst="rect">
            <a:avLst/>
          </a:prstGeom>
        </p:spPr>
        <p:txBody>
          <a:bodyPr/>
          <a:lstStyle>
            <a:lvl1pPr>
              <a:defRPr sz="3200" baseline="0"/>
            </a:lvl1pPr>
          </a:lstStyle>
          <a:p>
            <a:r>
              <a:rPr lang="en-US"/>
              <a:t>Click to edit Master title style</a:t>
            </a:r>
            <a:endParaRPr lang="en-US" dirty="0"/>
          </a:p>
        </p:txBody>
      </p:sp>
      <p:sp>
        <p:nvSpPr>
          <p:cNvPr id="10" name="TextBox 9">
            <a:extLst>
              <a:ext uri="{FF2B5EF4-FFF2-40B4-BE49-F238E27FC236}">
                <a16:creationId xmlns:a16="http://schemas.microsoft.com/office/drawing/2014/main" id="{3B00B6C7-B66A-4A6A-A826-65D2844260EC}"/>
              </a:ext>
            </a:extLst>
          </p:cNvPr>
          <p:cNvSpPr txBox="1"/>
          <p:nvPr userDrawn="1"/>
        </p:nvSpPr>
        <p:spPr>
          <a:xfrm>
            <a:off x="301384" y="4295603"/>
            <a:ext cx="538448" cy="704160"/>
          </a:xfrm>
          <a:prstGeom prst="rect">
            <a:avLst/>
          </a:prstGeom>
          <a:noFill/>
        </p:spPr>
        <p:txBody>
          <a:bodyPr wrap="square" lIns="0" tIns="0" rIns="0" bIns="0" rtlCol="0">
            <a:noAutofit/>
          </a:bodyPr>
          <a:lstStyle/>
          <a:p>
            <a:pPr algn="r"/>
            <a:r>
              <a:rPr lang="en-US" sz="4800" b="1" i="0" spc="30" baseline="0" dirty="0">
                <a:solidFill>
                  <a:schemeClr val="tx1"/>
                </a:solidFill>
                <a:ea typeface="Neue Haas Grotesk Display Std 55 Roman" charset="0"/>
                <a:cs typeface="Neue Haas Grotesk Display Std 55 Roman" charset="0"/>
              </a:rPr>
              <a:t>1</a:t>
            </a:r>
          </a:p>
        </p:txBody>
      </p:sp>
      <p:sp>
        <p:nvSpPr>
          <p:cNvPr id="11" name="TextBox 10">
            <a:extLst>
              <a:ext uri="{FF2B5EF4-FFF2-40B4-BE49-F238E27FC236}">
                <a16:creationId xmlns:a16="http://schemas.microsoft.com/office/drawing/2014/main" id="{AD916266-F344-4F96-9B26-AC67BFB1A25B}"/>
              </a:ext>
            </a:extLst>
          </p:cNvPr>
          <p:cNvSpPr txBox="1"/>
          <p:nvPr userDrawn="1"/>
        </p:nvSpPr>
        <p:spPr>
          <a:xfrm>
            <a:off x="3048431" y="4295603"/>
            <a:ext cx="538448" cy="704160"/>
          </a:xfrm>
          <a:prstGeom prst="rect">
            <a:avLst/>
          </a:prstGeom>
          <a:noFill/>
        </p:spPr>
        <p:txBody>
          <a:bodyPr wrap="square" lIns="0" tIns="0" rIns="0" bIns="0" rtlCol="0">
            <a:noAutofit/>
          </a:bodyPr>
          <a:lstStyle/>
          <a:p>
            <a:pPr algn="r"/>
            <a:r>
              <a:rPr lang="en-US" sz="4800" b="1" i="0" spc="30" baseline="0" dirty="0">
                <a:solidFill>
                  <a:schemeClr val="tx1"/>
                </a:solidFill>
                <a:ea typeface="Neue Haas Grotesk Display Std 55 Roman" charset="0"/>
                <a:cs typeface="Neue Haas Grotesk Display Std 55 Roman" charset="0"/>
              </a:rPr>
              <a:t>2</a:t>
            </a:r>
          </a:p>
        </p:txBody>
      </p:sp>
      <p:sp>
        <p:nvSpPr>
          <p:cNvPr id="12" name="TextBox 11">
            <a:extLst>
              <a:ext uri="{FF2B5EF4-FFF2-40B4-BE49-F238E27FC236}">
                <a16:creationId xmlns:a16="http://schemas.microsoft.com/office/drawing/2014/main" id="{28BD8D04-096C-45E8-83E4-F0E12A0BD2D6}"/>
              </a:ext>
            </a:extLst>
          </p:cNvPr>
          <p:cNvSpPr txBox="1"/>
          <p:nvPr userDrawn="1"/>
        </p:nvSpPr>
        <p:spPr>
          <a:xfrm>
            <a:off x="5897700" y="4295603"/>
            <a:ext cx="538448" cy="704160"/>
          </a:xfrm>
          <a:prstGeom prst="rect">
            <a:avLst/>
          </a:prstGeom>
          <a:noFill/>
        </p:spPr>
        <p:txBody>
          <a:bodyPr wrap="square" lIns="0" tIns="0" rIns="0" bIns="0" rtlCol="0">
            <a:noAutofit/>
          </a:bodyPr>
          <a:lstStyle/>
          <a:p>
            <a:pPr algn="r"/>
            <a:r>
              <a:rPr lang="en-US" sz="4800" b="1" i="0" spc="30" baseline="0" dirty="0">
                <a:solidFill>
                  <a:schemeClr val="tx1"/>
                </a:solidFill>
                <a:ea typeface="Neue Haas Grotesk Display Std 55 Roman" charset="0"/>
                <a:cs typeface="Neue Haas Grotesk Display Std 55 Roman" charset="0"/>
              </a:rPr>
              <a:t>3</a:t>
            </a:r>
          </a:p>
        </p:txBody>
      </p:sp>
      <p:sp>
        <p:nvSpPr>
          <p:cNvPr id="13" name="TextBox 12">
            <a:extLst>
              <a:ext uri="{FF2B5EF4-FFF2-40B4-BE49-F238E27FC236}">
                <a16:creationId xmlns:a16="http://schemas.microsoft.com/office/drawing/2014/main" id="{8F080A61-012B-4062-95BE-E84543069BC4}"/>
              </a:ext>
            </a:extLst>
          </p:cNvPr>
          <p:cNvSpPr txBox="1"/>
          <p:nvPr userDrawn="1"/>
        </p:nvSpPr>
        <p:spPr>
          <a:xfrm>
            <a:off x="8757207" y="4295603"/>
            <a:ext cx="538448" cy="704160"/>
          </a:xfrm>
          <a:prstGeom prst="rect">
            <a:avLst/>
          </a:prstGeom>
          <a:noFill/>
        </p:spPr>
        <p:txBody>
          <a:bodyPr wrap="square" lIns="0" tIns="0" rIns="0" bIns="0" rtlCol="0">
            <a:noAutofit/>
          </a:bodyPr>
          <a:lstStyle/>
          <a:p>
            <a:pPr algn="r"/>
            <a:r>
              <a:rPr lang="en-US" sz="4800" b="1" i="0" spc="30" baseline="0" dirty="0">
                <a:solidFill>
                  <a:schemeClr val="tx1"/>
                </a:solidFill>
                <a:ea typeface="Neue Haas Grotesk Display Std 55 Roman" charset="0"/>
                <a:cs typeface="Neue Haas Grotesk Display Std 55 Roman" charset="0"/>
              </a:rPr>
              <a:t>4</a:t>
            </a:r>
          </a:p>
        </p:txBody>
      </p:sp>
      <p:grpSp>
        <p:nvGrpSpPr>
          <p:cNvPr id="14" name="Group 13">
            <a:extLst>
              <a:ext uri="{FF2B5EF4-FFF2-40B4-BE49-F238E27FC236}">
                <a16:creationId xmlns:a16="http://schemas.microsoft.com/office/drawing/2014/main" id="{CE89403F-54E7-47F4-991A-6E647251818B}"/>
              </a:ext>
            </a:extLst>
          </p:cNvPr>
          <p:cNvGrpSpPr/>
          <p:nvPr userDrawn="1"/>
        </p:nvGrpSpPr>
        <p:grpSpPr>
          <a:xfrm>
            <a:off x="803588" y="4429310"/>
            <a:ext cx="8546597" cy="484094"/>
            <a:chOff x="602690" y="4440215"/>
            <a:chExt cx="6409948" cy="883625"/>
          </a:xfrm>
        </p:grpSpPr>
        <p:cxnSp>
          <p:nvCxnSpPr>
            <p:cNvPr id="15" name="Straight Connector 14">
              <a:extLst>
                <a:ext uri="{FF2B5EF4-FFF2-40B4-BE49-F238E27FC236}">
                  <a16:creationId xmlns:a16="http://schemas.microsoft.com/office/drawing/2014/main" id="{C2F8493A-5A57-41ED-BC36-A03719BE5EF3}"/>
                </a:ext>
              </a:extLst>
            </p:cNvPr>
            <p:cNvCxnSpPr/>
            <p:nvPr userDrawn="1"/>
          </p:nvCxnSpPr>
          <p:spPr>
            <a:xfrm>
              <a:off x="602690" y="4440215"/>
              <a:ext cx="0" cy="883625"/>
            </a:xfrm>
            <a:prstGeom prst="line">
              <a:avLst/>
            </a:prstGeom>
            <a:ln w="381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9671E3-B7F3-4804-B7CE-62862AF155EB}"/>
                </a:ext>
              </a:extLst>
            </p:cNvPr>
            <p:cNvCxnSpPr/>
            <p:nvPr userDrawn="1"/>
          </p:nvCxnSpPr>
          <p:spPr>
            <a:xfrm>
              <a:off x="2731631" y="4440215"/>
              <a:ext cx="0" cy="883625"/>
            </a:xfrm>
            <a:prstGeom prst="line">
              <a:avLst/>
            </a:prstGeom>
            <a:ln w="381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0E31B5-2F47-41A8-8EB8-22AC0452480C}"/>
                </a:ext>
              </a:extLst>
            </p:cNvPr>
            <p:cNvCxnSpPr/>
            <p:nvPr userDrawn="1"/>
          </p:nvCxnSpPr>
          <p:spPr>
            <a:xfrm>
              <a:off x="4869083" y="4440215"/>
              <a:ext cx="0" cy="883625"/>
            </a:xfrm>
            <a:prstGeom prst="line">
              <a:avLst/>
            </a:prstGeom>
            <a:ln w="381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BC79F4-19F2-40BD-98BA-38E7C51463B4}"/>
                </a:ext>
              </a:extLst>
            </p:cNvPr>
            <p:cNvCxnSpPr/>
            <p:nvPr userDrawn="1"/>
          </p:nvCxnSpPr>
          <p:spPr>
            <a:xfrm>
              <a:off x="7012638" y="4440215"/>
              <a:ext cx="0" cy="883625"/>
            </a:xfrm>
            <a:prstGeom prst="line">
              <a:avLst/>
            </a:prstGeom>
            <a:ln w="38100">
              <a:solidFill>
                <a:schemeClr val="accent1"/>
              </a:solidFill>
            </a:ln>
            <a:effectLst/>
          </p:spPr>
          <p:style>
            <a:lnRef idx="1">
              <a:schemeClr val="accent1"/>
            </a:lnRef>
            <a:fillRef idx="0">
              <a:schemeClr val="accent1"/>
            </a:fillRef>
            <a:effectRef idx="0">
              <a:schemeClr val="accent1"/>
            </a:effectRef>
            <a:fontRef idx="minor">
              <a:schemeClr val="tx1"/>
            </a:fontRef>
          </p:style>
        </p:cxnSp>
      </p:grpSp>
      <p:sp>
        <p:nvSpPr>
          <p:cNvPr id="19" name="Text Placeholder 6">
            <a:extLst>
              <a:ext uri="{FF2B5EF4-FFF2-40B4-BE49-F238E27FC236}">
                <a16:creationId xmlns:a16="http://schemas.microsoft.com/office/drawing/2014/main" id="{C68731F0-304A-4C77-A21B-15D4F702536D}"/>
              </a:ext>
            </a:extLst>
          </p:cNvPr>
          <p:cNvSpPr>
            <a:spLocks noGrp="1"/>
          </p:cNvSpPr>
          <p:nvPr>
            <p:ph type="body" sz="quarter" idx="40"/>
          </p:nvPr>
        </p:nvSpPr>
        <p:spPr>
          <a:xfrm>
            <a:off x="9484662" y="4729942"/>
            <a:ext cx="2107732" cy="1442258"/>
          </a:xfrm>
          <a:noFill/>
        </p:spPr>
        <p:txBody>
          <a:bodyPr wrap="square" lIns="0" tIns="0" rIns="0" bIns="0" rtlCol="0">
            <a:noAutofit/>
          </a:bodyPr>
          <a:lstStyle>
            <a:lvl1pPr>
              <a:defRPr lang="en-US" sz="1200" b="0" spc="30" dirty="0" smtClean="0">
                <a:solidFill>
                  <a:schemeClr val="tx1"/>
                </a:solidFill>
                <a:ea typeface="Neue Haas Grotesk Display Std 55 Roman" charset="0"/>
                <a:cs typeface="Neue Haas Grotesk Display Std 55 Roman"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4EF9EECD-631C-48D4-A1FD-A02FB8F6788E}"/>
              </a:ext>
            </a:extLst>
          </p:cNvPr>
          <p:cNvSpPr>
            <a:spLocks noGrp="1"/>
          </p:cNvSpPr>
          <p:nvPr>
            <p:ph type="body" sz="quarter" idx="41"/>
          </p:nvPr>
        </p:nvSpPr>
        <p:spPr>
          <a:xfrm>
            <a:off x="9484662" y="4093198"/>
            <a:ext cx="2107732" cy="570897"/>
          </a:xfrm>
          <a:noFill/>
        </p:spPr>
        <p:txBody>
          <a:bodyPr wrap="square" lIns="0" tIns="0" rIns="0" bIns="0" rtlCol="0" anchor="b">
            <a:noAutofit/>
          </a:bodyPr>
          <a:lstStyle>
            <a:lvl1pPr marL="0" indent="0">
              <a:buFontTx/>
              <a:buNone/>
              <a:defRPr lang="en-US" sz="1400" b="1" spc="30" dirty="0">
                <a:solidFill>
                  <a:schemeClr val="tx1"/>
                </a:solidFill>
                <a:ea typeface="Neue Haas Grotesk Display Std 55 Roman" charset="0"/>
                <a:cs typeface="Neue Haas Grotesk Display Std 55 Roman" charset="0"/>
              </a:defRPr>
            </a:lvl1pPr>
          </a:lstStyle>
          <a:p>
            <a:pPr lvl="0"/>
            <a:r>
              <a:rPr lang="en-US"/>
              <a:t>Click to edit Master text styles</a:t>
            </a:r>
          </a:p>
        </p:txBody>
      </p:sp>
      <p:sp>
        <p:nvSpPr>
          <p:cNvPr id="21" name="Text Placeholder 6">
            <a:extLst>
              <a:ext uri="{FF2B5EF4-FFF2-40B4-BE49-F238E27FC236}">
                <a16:creationId xmlns:a16="http://schemas.microsoft.com/office/drawing/2014/main" id="{FCC6A877-B80D-48E6-9056-09DC037D54D3}"/>
              </a:ext>
            </a:extLst>
          </p:cNvPr>
          <p:cNvSpPr>
            <a:spLocks noGrp="1"/>
          </p:cNvSpPr>
          <p:nvPr>
            <p:ph type="body" sz="quarter" idx="42"/>
          </p:nvPr>
        </p:nvSpPr>
        <p:spPr>
          <a:xfrm>
            <a:off x="6626535" y="4729942"/>
            <a:ext cx="2107732" cy="1442258"/>
          </a:xfrm>
          <a:noFill/>
        </p:spPr>
        <p:txBody>
          <a:bodyPr wrap="square" lIns="0" tIns="0" rIns="0" bIns="0" rtlCol="0">
            <a:noAutofit/>
          </a:bodyPr>
          <a:lstStyle>
            <a:lvl1pPr>
              <a:defRPr lang="en-US" sz="1200" b="0" spc="30" dirty="0" smtClean="0">
                <a:solidFill>
                  <a:schemeClr val="tx1"/>
                </a:solidFill>
                <a:ea typeface="Neue Haas Grotesk Display Std 55 Roman" charset="0"/>
                <a:cs typeface="Neue Haas Grotesk Display Std 55 Roman" charset="0"/>
              </a:defRPr>
            </a:lvl1pPr>
          </a:lstStyle>
          <a:p>
            <a:pPr lvl="0"/>
            <a:r>
              <a:rPr lang="en-US"/>
              <a:t>Click to edit Master text styles</a:t>
            </a:r>
          </a:p>
        </p:txBody>
      </p:sp>
      <p:sp>
        <p:nvSpPr>
          <p:cNvPr id="22" name="Text Placeholder 6">
            <a:extLst>
              <a:ext uri="{FF2B5EF4-FFF2-40B4-BE49-F238E27FC236}">
                <a16:creationId xmlns:a16="http://schemas.microsoft.com/office/drawing/2014/main" id="{4A835065-1C45-4855-AE16-FE4C77A1E348}"/>
              </a:ext>
            </a:extLst>
          </p:cNvPr>
          <p:cNvSpPr>
            <a:spLocks noGrp="1"/>
          </p:cNvSpPr>
          <p:nvPr>
            <p:ph type="body" sz="quarter" idx="43"/>
          </p:nvPr>
        </p:nvSpPr>
        <p:spPr>
          <a:xfrm>
            <a:off x="6626535" y="4093198"/>
            <a:ext cx="2107732" cy="570897"/>
          </a:xfrm>
          <a:noFill/>
        </p:spPr>
        <p:txBody>
          <a:bodyPr wrap="square" lIns="0" tIns="0" rIns="0" bIns="0" rtlCol="0" anchor="b">
            <a:noAutofit/>
          </a:bodyPr>
          <a:lstStyle>
            <a:lvl1pPr marL="0" indent="0">
              <a:buFontTx/>
              <a:buNone/>
              <a:defRPr lang="en-US" sz="1400" b="1" spc="30" dirty="0">
                <a:solidFill>
                  <a:schemeClr val="tx1"/>
                </a:solidFill>
                <a:ea typeface="Neue Haas Grotesk Display Std 55 Roman" charset="0"/>
                <a:cs typeface="Neue Haas Grotesk Display Std 55 Roman" charset="0"/>
              </a:defRPr>
            </a:lvl1pPr>
          </a:lstStyle>
          <a:p>
            <a:pPr lvl="0"/>
            <a:r>
              <a:rPr lang="en-US"/>
              <a:t>Click to edit Master text styles</a:t>
            </a:r>
          </a:p>
        </p:txBody>
      </p:sp>
      <p:sp>
        <p:nvSpPr>
          <p:cNvPr id="23" name="Text Placeholder 6">
            <a:extLst>
              <a:ext uri="{FF2B5EF4-FFF2-40B4-BE49-F238E27FC236}">
                <a16:creationId xmlns:a16="http://schemas.microsoft.com/office/drawing/2014/main" id="{234C373C-9A2E-4C02-B7F1-5BBB11909748}"/>
              </a:ext>
            </a:extLst>
          </p:cNvPr>
          <p:cNvSpPr>
            <a:spLocks noGrp="1"/>
          </p:cNvSpPr>
          <p:nvPr>
            <p:ph type="body" sz="quarter" idx="44"/>
          </p:nvPr>
        </p:nvSpPr>
        <p:spPr>
          <a:xfrm>
            <a:off x="3768411" y="4729942"/>
            <a:ext cx="2107732" cy="1442258"/>
          </a:xfrm>
          <a:noFill/>
        </p:spPr>
        <p:txBody>
          <a:bodyPr wrap="square" lIns="0" tIns="0" rIns="0" bIns="0" rtlCol="0">
            <a:noAutofit/>
          </a:bodyPr>
          <a:lstStyle>
            <a:lvl1pPr>
              <a:defRPr lang="en-US" sz="1200" b="0" spc="30" dirty="0" smtClean="0">
                <a:solidFill>
                  <a:schemeClr val="tx1"/>
                </a:solidFill>
                <a:ea typeface="Neue Haas Grotesk Display Std 55 Roman" charset="0"/>
                <a:cs typeface="Neue Haas Grotesk Display Std 55 Roman" charset="0"/>
              </a:defRPr>
            </a:lvl1pPr>
          </a:lstStyle>
          <a:p>
            <a:pPr lvl="0"/>
            <a:r>
              <a:rPr lang="en-US"/>
              <a:t>Click to edit Master text styles</a:t>
            </a:r>
          </a:p>
        </p:txBody>
      </p:sp>
      <p:sp>
        <p:nvSpPr>
          <p:cNvPr id="24" name="Text Placeholder 6">
            <a:extLst>
              <a:ext uri="{FF2B5EF4-FFF2-40B4-BE49-F238E27FC236}">
                <a16:creationId xmlns:a16="http://schemas.microsoft.com/office/drawing/2014/main" id="{D9BA9FC6-2718-4369-B423-B9A02D5262EC}"/>
              </a:ext>
            </a:extLst>
          </p:cNvPr>
          <p:cNvSpPr>
            <a:spLocks noGrp="1"/>
          </p:cNvSpPr>
          <p:nvPr>
            <p:ph type="body" sz="quarter" idx="45"/>
          </p:nvPr>
        </p:nvSpPr>
        <p:spPr>
          <a:xfrm>
            <a:off x="3768411" y="4093198"/>
            <a:ext cx="2107732" cy="570897"/>
          </a:xfrm>
          <a:noFill/>
        </p:spPr>
        <p:txBody>
          <a:bodyPr wrap="square" lIns="0" tIns="0" rIns="0" bIns="0" rtlCol="0" anchor="b">
            <a:noAutofit/>
          </a:bodyPr>
          <a:lstStyle>
            <a:lvl1pPr marL="0" indent="0">
              <a:buFontTx/>
              <a:buNone/>
              <a:defRPr lang="en-US" sz="1400" b="1" spc="30" dirty="0">
                <a:solidFill>
                  <a:schemeClr val="tx1"/>
                </a:solidFill>
                <a:ea typeface="Neue Haas Grotesk Display Std 55 Roman" charset="0"/>
                <a:cs typeface="Neue Haas Grotesk Display Std 55 Roman" charset="0"/>
              </a:defRPr>
            </a:lvl1pPr>
          </a:lstStyle>
          <a:p>
            <a:pPr lvl="0"/>
            <a:r>
              <a:rPr lang="en-US"/>
              <a:t>Click to edit Master text styles</a:t>
            </a:r>
          </a:p>
        </p:txBody>
      </p:sp>
      <p:sp>
        <p:nvSpPr>
          <p:cNvPr id="25" name="Text Placeholder 6">
            <a:extLst>
              <a:ext uri="{FF2B5EF4-FFF2-40B4-BE49-F238E27FC236}">
                <a16:creationId xmlns:a16="http://schemas.microsoft.com/office/drawing/2014/main" id="{CD0CE79C-A1C2-4CF7-AA55-6B727BBE18D9}"/>
              </a:ext>
            </a:extLst>
          </p:cNvPr>
          <p:cNvSpPr>
            <a:spLocks noGrp="1"/>
          </p:cNvSpPr>
          <p:nvPr>
            <p:ph type="body" sz="quarter" idx="46"/>
          </p:nvPr>
        </p:nvSpPr>
        <p:spPr>
          <a:xfrm>
            <a:off x="930271" y="4729942"/>
            <a:ext cx="2107732" cy="1442258"/>
          </a:xfrm>
          <a:noFill/>
        </p:spPr>
        <p:txBody>
          <a:bodyPr wrap="square" lIns="0" tIns="0" rIns="0" bIns="0" rtlCol="0">
            <a:noAutofit/>
          </a:bodyPr>
          <a:lstStyle>
            <a:lvl1pPr>
              <a:defRPr lang="en-US" sz="1200" b="0" spc="30" dirty="0" smtClean="0">
                <a:solidFill>
                  <a:schemeClr val="tx1"/>
                </a:solidFill>
                <a:ea typeface="Neue Haas Grotesk Display Std 55 Roman" charset="0"/>
                <a:cs typeface="Neue Haas Grotesk Display Std 55 Roman" charset="0"/>
              </a:defRPr>
            </a:lvl1pPr>
          </a:lstStyle>
          <a:p>
            <a:pPr lvl="0"/>
            <a:r>
              <a:rPr lang="en-US"/>
              <a:t>Click to edit Master text styles</a:t>
            </a:r>
          </a:p>
        </p:txBody>
      </p:sp>
      <p:sp>
        <p:nvSpPr>
          <p:cNvPr id="26" name="Text Placeholder 6">
            <a:extLst>
              <a:ext uri="{FF2B5EF4-FFF2-40B4-BE49-F238E27FC236}">
                <a16:creationId xmlns:a16="http://schemas.microsoft.com/office/drawing/2014/main" id="{4BBA2291-F1ED-4031-9F63-1F9172A0141E}"/>
              </a:ext>
            </a:extLst>
          </p:cNvPr>
          <p:cNvSpPr>
            <a:spLocks noGrp="1"/>
          </p:cNvSpPr>
          <p:nvPr>
            <p:ph type="body" sz="quarter" idx="47"/>
          </p:nvPr>
        </p:nvSpPr>
        <p:spPr>
          <a:xfrm>
            <a:off x="930271" y="4093198"/>
            <a:ext cx="2107732" cy="570897"/>
          </a:xfrm>
          <a:noFill/>
        </p:spPr>
        <p:txBody>
          <a:bodyPr wrap="square" lIns="0" tIns="0" rIns="0" bIns="0" rtlCol="0" anchor="b">
            <a:noAutofit/>
          </a:bodyPr>
          <a:lstStyle>
            <a:lvl1pPr marL="0" indent="0">
              <a:buFontTx/>
              <a:buNone/>
              <a:defRPr lang="en-US" sz="1400" b="1" spc="30" dirty="0">
                <a:solidFill>
                  <a:schemeClr val="tx1"/>
                </a:solidFill>
                <a:ea typeface="Neue Haas Grotesk Display Std 55 Roman" charset="0"/>
                <a:cs typeface="Neue Haas Grotesk Display Std 55 Roman" charset="0"/>
              </a:defRPr>
            </a:lvl1pPr>
          </a:lstStyle>
          <a:p>
            <a:pPr lvl="0"/>
            <a:r>
              <a:rPr lang="en-US"/>
              <a:t>Click to edit Master text styles</a:t>
            </a:r>
          </a:p>
        </p:txBody>
      </p:sp>
    </p:spTree>
    <p:extLst>
      <p:ext uri="{BB962C8B-B14F-4D97-AF65-F5344CB8AC3E}">
        <p14:creationId xmlns:p14="http://schemas.microsoft.com/office/powerpoint/2010/main" val="118857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37">
          <p15:clr>
            <a:srgbClr val="FBAE40"/>
          </p15:clr>
        </p15:guide>
        <p15:guide id="2" orient="horz" pos="383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 with Side Photo">
    <p:bg>
      <p:bgPr>
        <a:solidFill>
          <a:srgbClr val="F4F4F4"/>
        </a:solidFill>
        <a:effectLst/>
      </p:bgPr>
    </p:bg>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dirty="0"/>
              <a:t>[Optional presentation title]</a:t>
            </a:r>
          </a:p>
        </p:txBody>
      </p:sp>
      <p:sp>
        <p:nvSpPr>
          <p:cNvPr id="4" name="Date Placeholder 3">
            <a:extLst>
              <a:ext uri="{FF2B5EF4-FFF2-40B4-BE49-F238E27FC236}">
                <a16:creationId xmlns:a16="http://schemas.microsoft.com/office/drawing/2014/main" id="{54C96292-B167-4D1F-B080-251301C106DD}"/>
              </a:ext>
            </a:extLst>
          </p:cNvPr>
          <p:cNvSpPr>
            <a:spLocks noGrp="1"/>
          </p:cNvSpPr>
          <p:nvPr>
            <p:ph type="dt" sz="half" idx="10"/>
          </p:nvPr>
        </p:nvSpPr>
        <p:spPr/>
        <p:txBody>
          <a:bodyPr/>
          <a:lstStyle/>
          <a:p>
            <a:r>
              <a:rPr lang="en-UM"/>
              <a:t>[Month 00, 0000]</a:t>
            </a:r>
            <a:endParaRPr lang="en-US" dirty="0"/>
          </a:p>
        </p:txBody>
      </p:sp>
      <p:sp>
        <p:nvSpPr>
          <p:cNvPr id="6" name="Slide Number Placeholder 4">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7" name="Picture Placeholder 3">
            <a:extLst>
              <a:ext uri="{FF2B5EF4-FFF2-40B4-BE49-F238E27FC236}">
                <a16:creationId xmlns:a16="http://schemas.microsoft.com/office/drawing/2014/main" id="{B6377B3F-992D-428B-A6A1-13C03AE6349F}"/>
              </a:ext>
            </a:extLst>
          </p:cNvPr>
          <p:cNvSpPr>
            <a:spLocks noGrp="1"/>
          </p:cNvSpPr>
          <p:nvPr>
            <p:ph type="pic" sz="quarter" idx="15" hasCustomPrompt="1"/>
          </p:nvPr>
        </p:nvSpPr>
        <p:spPr>
          <a:xfrm>
            <a:off x="1" y="0"/>
            <a:ext cx="4318000" cy="6080125"/>
          </a:xfrm>
          <a:prstGeom prst="rect">
            <a:avLst/>
          </a:prstGeom>
          <a:solidFill>
            <a:schemeClr val="bg1">
              <a:lumMod val="65000"/>
            </a:schemeClr>
          </a:solidFill>
        </p:spPr>
        <p:txBody>
          <a:bodyPr anchor="ctr"/>
          <a:lstStyle>
            <a:lvl1pPr marL="0" marR="0" indent="0" algn="ctr" defTabSz="914400" rtl="0" eaLnBrk="1" fontAlgn="auto" latinLnBrk="0" hangingPunct="1">
              <a:lnSpc>
                <a:spcPct val="100000"/>
              </a:lnSpc>
              <a:spcBef>
                <a:spcPts val="600"/>
              </a:spcBef>
              <a:spcAft>
                <a:spcPts val="0"/>
              </a:spcAft>
              <a:buClrTx/>
              <a:buSzTx/>
              <a:buFont typeface="Arial"/>
              <a:buNone/>
              <a:tabLst/>
              <a:defRPr lang="en-US" sz="1600" b="0" i="0" kern="1200" spc="0" baseline="0" dirty="0">
                <a:solidFill>
                  <a:schemeClr val="bg2"/>
                </a:solidFill>
                <a:latin typeface="+mn-lt"/>
                <a:ea typeface="Arial Regular" charset="0"/>
                <a:cs typeface="Arial Regular" charset="0"/>
              </a:defRPr>
            </a:lvl1pPr>
          </a:lstStyle>
          <a:p>
            <a:r>
              <a:rPr lang="en-US" dirty="0"/>
              <a:t> To insert picture, drag to</a:t>
            </a:r>
            <a:br>
              <a:rPr lang="en-US" dirty="0"/>
            </a:br>
            <a:r>
              <a:rPr lang="en-US" dirty="0"/>
              <a:t>placeholder or click icon to add.</a:t>
            </a:r>
          </a:p>
        </p:txBody>
      </p:sp>
      <p:sp>
        <p:nvSpPr>
          <p:cNvPr id="8" name="Content Placeholder 2">
            <a:extLst>
              <a:ext uri="{FF2B5EF4-FFF2-40B4-BE49-F238E27FC236}">
                <a16:creationId xmlns:a16="http://schemas.microsoft.com/office/drawing/2014/main" id="{272C2547-6442-40DB-B517-5BC3643F0FD6}"/>
              </a:ext>
            </a:extLst>
          </p:cNvPr>
          <p:cNvSpPr>
            <a:spLocks noGrp="1"/>
          </p:cNvSpPr>
          <p:nvPr>
            <p:ph idx="14" hasCustomPrompt="1"/>
          </p:nvPr>
        </p:nvSpPr>
        <p:spPr>
          <a:xfrm>
            <a:off x="4525479" y="1943100"/>
            <a:ext cx="7209320" cy="4316186"/>
          </a:xfrm>
        </p:spPr>
        <p:txBody>
          <a:bodyPr>
            <a:noAutofit/>
          </a:bodyPr>
          <a:lstStyle>
            <a:lvl1pPr>
              <a:spcBef>
                <a:spcPts val="1000"/>
              </a:spcBef>
              <a:defRPr sz="1400">
                <a:solidFill>
                  <a:schemeClr val="tx1"/>
                </a:solidFill>
              </a:defRPr>
            </a:lvl1pPr>
            <a:lvl2pPr>
              <a:spcBef>
                <a:spcPts val="800"/>
              </a:spcBef>
              <a:defRPr sz="1400">
                <a:solidFill>
                  <a:schemeClr val="tx1"/>
                </a:solidFill>
              </a:defRPr>
            </a:lvl2pPr>
            <a:lvl3pPr>
              <a:spcBef>
                <a:spcPts val="800"/>
              </a:spcBef>
              <a:defRPr sz="1400">
                <a:solidFill>
                  <a:schemeClr val="tx1"/>
                </a:solidFill>
              </a:defRPr>
            </a:lvl3pPr>
            <a:lvl4pPr>
              <a:spcBef>
                <a:spcPts val="800"/>
              </a:spcBef>
              <a:defRPr sz="1400">
                <a:solidFill>
                  <a:schemeClr val="tx1"/>
                </a:solidFill>
              </a:defRPr>
            </a:lvl4pPr>
            <a:lvl5pPr>
              <a:spcBef>
                <a:spcPts val="800"/>
              </a:spcBef>
              <a:defRPr sz="14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A275C17B-53E7-4D33-B036-C6BB8D93E1EF}"/>
              </a:ext>
            </a:extLst>
          </p:cNvPr>
          <p:cNvSpPr>
            <a:spLocks noGrp="1"/>
          </p:cNvSpPr>
          <p:nvPr>
            <p:ph type="title"/>
          </p:nvPr>
        </p:nvSpPr>
        <p:spPr>
          <a:xfrm>
            <a:off x="4525479" y="639125"/>
            <a:ext cx="7209321"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10" name="Text Placeholder 7">
            <a:extLst>
              <a:ext uri="{FF2B5EF4-FFF2-40B4-BE49-F238E27FC236}">
                <a16:creationId xmlns:a16="http://schemas.microsoft.com/office/drawing/2014/main" id="{C4D77DFB-44A7-4F42-BF3A-51C90E3D12B2}"/>
              </a:ext>
            </a:extLst>
          </p:cNvPr>
          <p:cNvSpPr>
            <a:spLocks noGrp="1"/>
          </p:cNvSpPr>
          <p:nvPr>
            <p:ph type="body" sz="quarter" idx="13"/>
          </p:nvPr>
        </p:nvSpPr>
        <p:spPr>
          <a:xfrm>
            <a:off x="4525479" y="1082574"/>
            <a:ext cx="7209322"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Tree>
    <p:extLst>
      <p:ext uri="{BB962C8B-B14F-4D97-AF65-F5344CB8AC3E}">
        <p14:creationId xmlns:p14="http://schemas.microsoft.com/office/powerpoint/2010/main" val="194056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37">
          <p15:clr>
            <a:srgbClr val="FBAE40"/>
          </p15:clr>
        </p15:guide>
        <p15:guide id="2" orient="horz" pos="383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dirty="0"/>
              <a:t>[Optional presentation title]</a:t>
            </a:r>
          </a:p>
        </p:txBody>
      </p:sp>
      <p:sp>
        <p:nvSpPr>
          <p:cNvPr id="4" name="Date Placeholder 4">
            <a:extLst>
              <a:ext uri="{FF2B5EF4-FFF2-40B4-BE49-F238E27FC236}">
                <a16:creationId xmlns:a16="http://schemas.microsoft.com/office/drawing/2014/main" id="{54C96292-B167-4D1F-B080-251301C106DD}"/>
              </a:ext>
            </a:extLst>
          </p:cNvPr>
          <p:cNvSpPr>
            <a:spLocks noGrp="1"/>
          </p:cNvSpPr>
          <p:nvPr>
            <p:ph type="dt" sz="half" idx="10"/>
          </p:nvPr>
        </p:nvSpPr>
        <p:spPr/>
        <p:txBody>
          <a:bodyPr/>
          <a:lstStyle/>
          <a:p>
            <a:r>
              <a:rPr lang="en-UM"/>
              <a:t>[Month 00, 0000]</a:t>
            </a:r>
            <a:endParaRPr lang="en-US" dirty="0"/>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7" name="Title Placeholder 1">
            <a:extLst>
              <a:ext uri="{FF2B5EF4-FFF2-40B4-BE49-F238E27FC236}">
                <a16:creationId xmlns:a16="http://schemas.microsoft.com/office/drawing/2014/main" id="{306A5F74-19FF-46D6-A68E-584E3C808DF7}"/>
              </a:ext>
            </a:extLst>
          </p:cNvPr>
          <p:cNvSpPr>
            <a:spLocks noGrp="1"/>
          </p:cNvSpPr>
          <p:nvPr>
            <p:ph type="title"/>
          </p:nvPr>
        </p:nvSpPr>
        <p:spPr>
          <a:xfrm>
            <a:off x="457199" y="457200"/>
            <a:ext cx="11277599"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9" name="Text Placeholder 7">
            <a:extLst>
              <a:ext uri="{FF2B5EF4-FFF2-40B4-BE49-F238E27FC236}">
                <a16:creationId xmlns:a16="http://schemas.microsoft.com/office/drawing/2014/main" id="{13A89924-9D28-4878-8118-BDCDFE1CEC6D}"/>
              </a:ext>
            </a:extLst>
          </p:cNvPr>
          <p:cNvSpPr>
            <a:spLocks noGrp="1"/>
          </p:cNvSpPr>
          <p:nvPr>
            <p:ph type="body" sz="quarter" idx="13"/>
          </p:nvPr>
        </p:nvSpPr>
        <p:spPr>
          <a:xfrm>
            <a:off x="457200" y="900649"/>
            <a:ext cx="11277600"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10" name="Rectangle: Rounded Corners 9">
            <a:extLst>
              <a:ext uri="{FF2B5EF4-FFF2-40B4-BE49-F238E27FC236}">
                <a16:creationId xmlns:a16="http://schemas.microsoft.com/office/drawing/2014/main" id="{4F043486-FE7C-43AD-88F9-95C9C36E5C67}"/>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219682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4" userDrawn="1">
          <p15:clr>
            <a:srgbClr val="FBAE40"/>
          </p15:clr>
        </p15:guide>
        <p15:guide id="2" orient="horz" pos="383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No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dirty="0"/>
              <a:t>[Optional presentation title]</a:t>
            </a:r>
          </a:p>
        </p:txBody>
      </p:sp>
      <p:sp>
        <p:nvSpPr>
          <p:cNvPr id="4" name="Date Placeholder 4">
            <a:extLst>
              <a:ext uri="{FF2B5EF4-FFF2-40B4-BE49-F238E27FC236}">
                <a16:creationId xmlns:a16="http://schemas.microsoft.com/office/drawing/2014/main" id="{54C96292-B167-4D1F-B080-251301C106DD}"/>
              </a:ext>
            </a:extLst>
          </p:cNvPr>
          <p:cNvSpPr>
            <a:spLocks noGrp="1"/>
          </p:cNvSpPr>
          <p:nvPr>
            <p:ph type="dt" sz="half" idx="10"/>
          </p:nvPr>
        </p:nvSpPr>
        <p:spPr/>
        <p:txBody>
          <a:bodyPr/>
          <a:lstStyle/>
          <a:p>
            <a:r>
              <a:rPr lang="en-UM"/>
              <a:t>[Month 00, 0000]</a:t>
            </a:r>
            <a:endParaRPr lang="en-US" dirty="0"/>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7" name="Title Placeholder 1">
            <a:extLst>
              <a:ext uri="{FF2B5EF4-FFF2-40B4-BE49-F238E27FC236}">
                <a16:creationId xmlns:a16="http://schemas.microsoft.com/office/drawing/2014/main" id="{306A5F74-19FF-46D6-A68E-584E3C808DF7}"/>
              </a:ext>
            </a:extLst>
          </p:cNvPr>
          <p:cNvSpPr>
            <a:spLocks noGrp="1"/>
          </p:cNvSpPr>
          <p:nvPr>
            <p:ph type="title"/>
          </p:nvPr>
        </p:nvSpPr>
        <p:spPr>
          <a:xfrm>
            <a:off x="457199" y="457200"/>
            <a:ext cx="11277599"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8" name="Rectangle: Rounded Corners 7">
            <a:extLst>
              <a:ext uri="{FF2B5EF4-FFF2-40B4-BE49-F238E27FC236}">
                <a16:creationId xmlns:a16="http://schemas.microsoft.com/office/drawing/2014/main" id="{FCBCDF11-3718-44C3-9911-E733065CD17A}"/>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56581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4">
          <p15:clr>
            <a:srgbClr val="FBAE40"/>
          </p15:clr>
        </p15:guide>
        <p15:guide id="2" orient="horz" pos="383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57200" y="1736724"/>
            <a:ext cx="5486400"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6248400" y="1736724"/>
            <a:ext cx="5486400"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a:extLst>
              <a:ext uri="{FF2B5EF4-FFF2-40B4-BE49-F238E27FC236}">
                <a16:creationId xmlns:a16="http://schemas.microsoft.com/office/drawing/2014/main" id="{1FAF82DC-6F49-495E-84A3-282D5A722790}"/>
              </a:ext>
            </a:extLst>
          </p:cNvPr>
          <p:cNvSpPr>
            <a:spLocks noGrp="1"/>
          </p:cNvSpPr>
          <p:nvPr>
            <p:ph type="ftr" sz="quarter" idx="11"/>
          </p:nvPr>
        </p:nvSpPr>
        <p:spPr/>
        <p:txBody>
          <a:bodyPr/>
          <a:lstStyle/>
          <a:p>
            <a:r>
              <a:rPr lang="en-US" dirty="0"/>
              <a:t>[Optional presentation title]</a:t>
            </a:r>
          </a:p>
        </p:txBody>
      </p:sp>
      <p:sp>
        <p:nvSpPr>
          <p:cNvPr id="5" name="Date Placeholder 5">
            <a:extLst>
              <a:ext uri="{FF2B5EF4-FFF2-40B4-BE49-F238E27FC236}">
                <a16:creationId xmlns:a16="http://schemas.microsoft.com/office/drawing/2014/main" id="{57C8CC73-393F-4981-B14C-F9ABD18466AD}"/>
              </a:ext>
            </a:extLst>
          </p:cNvPr>
          <p:cNvSpPr>
            <a:spLocks noGrp="1"/>
          </p:cNvSpPr>
          <p:nvPr>
            <p:ph type="dt" sz="half" idx="10"/>
          </p:nvPr>
        </p:nvSpPr>
        <p:spPr/>
        <p:txBody>
          <a:bodyPr/>
          <a:lstStyle/>
          <a:p>
            <a:r>
              <a:rPr lang="en-UM"/>
              <a:t>[Month 00, 0000]</a:t>
            </a:r>
            <a:endParaRPr lang="en-US" dirty="0"/>
          </a:p>
        </p:txBody>
      </p:sp>
      <p:sp>
        <p:nvSpPr>
          <p:cNvPr id="7" name="Slide Number Placeholder 6">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9" name="Title Placeholder 1">
            <a:extLst>
              <a:ext uri="{FF2B5EF4-FFF2-40B4-BE49-F238E27FC236}">
                <a16:creationId xmlns:a16="http://schemas.microsoft.com/office/drawing/2014/main" id="{3A5C59A8-38B8-4EE1-899A-1E8FFF9AA210}"/>
              </a:ext>
            </a:extLst>
          </p:cNvPr>
          <p:cNvSpPr>
            <a:spLocks noGrp="1"/>
          </p:cNvSpPr>
          <p:nvPr>
            <p:ph type="title"/>
          </p:nvPr>
        </p:nvSpPr>
        <p:spPr>
          <a:xfrm>
            <a:off x="457200" y="457200"/>
            <a:ext cx="11277600"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11" name="Text Placeholder 7">
            <a:extLst>
              <a:ext uri="{FF2B5EF4-FFF2-40B4-BE49-F238E27FC236}">
                <a16:creationId xmlns:a16="http://schemas.microsoft.com/office/drawing/2014/main" id="{7E2ED012-0D7C-4C8D-8474-2EA2A64AA23E}"/>
              </a:ext>
            </a:extLst>
          </p:cNvPr>
          <p:cNvSpPr>
            <a:spLocks noGrp="1"/>
          </p:cNvSpPr>
          <p:nvPr>
            <p:ph type="body" sz="quarter" idx="13"/>
          </p:nvPr>
        </p:nvSpPr>
        <p:spPr>
          <a:xfrm>
            <a:off x="457200" y="900649"/>
            <a:ext cx="11277600"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10" name="Rectangle: Rounded Corners 9">
            <a:extLst>
              <a:ext uri="{FF2B5EF4-FFF2-40B4-BE49-F238E27FC236}">
                <a16:creationId xmlns:a16="http://schemas.microsoft.com/office/drawing/2014/main" id="{58E7C8D7-2D4A-48BE-B305-98D44276221F}"/>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86390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userDrawn="1">
          <p15:clr>
            <a:srgbClr val="FBAE40"/>
          </p15:clr>
        </p15:guide>
        <p15:guide id="2" pos="3936" userDrawn="1">
          <p15:clr>
            <a:srgbClr val="FBAE40"/>
          </p15:clr>
        </p15:guide>
        <p15:guide id="3" orient="horz" pos="3830" userDrawn="1">
          <p15:clr>
            <a:srgbClr val="FBAE40"/>
          </p15:clr>
        </p15:guide>
        <p15:guide id="4" orient="horz" pos="109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No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57200" y="1736724"/>
            <a:ext cx="5486400"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6248400" y="1736724"/>
            <a:ext cx="5486400"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a:extLst>
              <a:ext uri="{FF2B5EF4-FFF2-40B4-BE49-F238E27FC236}">
                <a16:creationId xmlns:a16="http://schemas.microsoft.com/office/drawing/2014/main" id="{1FAF82DC-6F49-495E-84A3-282D5A722790}"/>
              </a:ext>
            </a:extLst>
          </p:cNvPr>
          <p:cNvSpPr>
            <a:spLocks noGrp="1"/>
          </p:cNvSpPr>
          <p:nvPr>
            <p:ph type="ftr" sz="quarter" idx="11"/>
          </p:nvPr>
        </p:nvSpPr>
        <p:spPr/>
        <p:txBody>
          <a:bodyPr/>
          <a:lstStyle/>
          <a:p>
            <a:r>
              <a:rPr lang="en-US" dirty="0"/>
              <a:t>[Optional presentation title]</a:t>
            </a:r>
          </a:p>
        </p:txBody>
      </p:sp>
      <p:sp>
        <p:nvSpPr>
          <p:cNvPr id="5" name="Date Placeholder 5">
            <a:extLst>
              <a:ext uri="{FF2B5EF4-FFF2-40B4-BE49-F238E27FC236}">
                <a16:creationId xmlns:a16="http://schemas.microsoft.com/office/drawing/2014/main" id="{57C8CC73-393F-4981-B14C-F9ABD18466AD}"/>
              </a:ext>
            </a:extLst>
          </p:cNvPr>
          <p:cNvSpPr>
            <a:spLocks noGrp="1"/>
          </p:cNvSpPr>
          <p:nvPr>
            <p:ph type="dt" sz="half" idx="10"/>
          </p:nvPr>
        </p:nvSpPr>
        <p:spPr/>
        <p:txBody>
          <a:bodyPr/>
          <a:lstStyle/>
          <a:p>
            <a:r>
              <a:rPr lang="en-UM"/>
              <a:t>[Month 00, 0000]</a:t>
            </a:r>
            <a:endParaRPr lang="en-US" dirty="0"/>
          </a:p>
        </p:txBody>
      </p:sp>
      <p:sp>
        <p:nvSpPr>
          <p:cNvPr id="7" name="Slide Number Placeholder 6">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9" name="Title Placeholder 1">
            <a:extLst>
              <a:ext uri="{FF2B5EF4-FFF2-40B4-BE49-F238E27FC236}">
                <a16:creationId xmlns:a16="http://schemas.microsoft.com/office/drawing/2014/main" id="{3A5C59A8-38B8-4EE1-899A-1E8FFF9AA210}"/>
              </a:ext>
            </a:extLst>
          </p:cNvPr>
          <p:cNvSpPr>
            <a:spLocks noGrp="1"/>
          </p:cNvSpPr>
          <p:nvPr>
            <p:ph type="title"/>
          </p:nvPr>
        </p:nvSpPr>
        <p:spPr>
          <a:xfrm>
            <a:off x="457200" y="457200"/>
            <a:ext cx="11277600"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10" name="Rectangle: Rounded Corners 9">
            <a:extLst>
              <a:ext uri="{FF2B5EF4-FFF2-40B4-BE49-F238E27FC236}">
                <a16:creationId xmlns:a16="http://schemas.microsoft.com/office/drawing/2014/main" id="{015362D4-B36A-4877-96E3-162DF33860FD}"/>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159697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guide id="2" pos="3936">
          <p15:clr>
            <a:srgbClr val="FBAE40"/>
          </p15:clr>
        </p15:guide>
        <p15:guide id="3" orient="horz" pos="3830">
          <p15:clr>
            <a:srgbClr val="FBAE40"/>
          </p15:clr>
        </p15:guide>
        <p15:guide id="4" orient="horz" pos="109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5" name="Shapes">
            <a:extLst>
              <a:ext uri="{FF2B5EF4-FFF2-40B4-BE49-F238E27FC236}">
                <a16:creationId xmlns:a16="http://schemas.microsoft.com/office/drawing/2014/main" id="{BAEB401E-5143-6042-9787-A0BD49D949C4}"/>
              </a:ext>
            </a:extLst>
          </p:cNvPr>
          <p:cNvGrpSpPr/>
          <p:nvPr userDrawn="1"/>
        </p:nvGrpSpPr>
        <p:grpSpPr>
          <a:xfrm>
            <a:off x="4484721" y="456312"/>
            <a:ext cx="7250555" cy="5944426"/>
            <a:chOff x="4484721" y="456312"/>
            <a:chExt cx="7250555" cy="5944426"/>
          </a:xfrm>
        </p:grpSpPr>
        <p:sp>
          <p:nvSpPr>
            <p:cNvPr id="10" name="Shape 1">
              <a:extLst>
                <a:ext uri="{FF2B5EF4-FFF2-40B4-BE49-F238E27FC236}">
                  <a16:creationId xmlns:a16="http://schemas.microsoft.com/office/drawing/2014/main" id="{DE3424D6-78F7-4144-A1E8-D56118CB908C}"/>
                </a:ext>
                <a:ext uri="{C183D7F6-B498-43B3-948B-1728B52AA6E4}">
                  <adec:decorative xmlns:adec="http://schemas.microsoft.com/office/drawing/2017/decorative" val="1"/>
                </a:ext>
              </a:extLst>
            </p:cNvPr>
            <p:cNvSpPr>
              <a:spLocks noChangeAspect="1" noEditPoints="1"/>
            </p:cNvSpPr>
            <p:nvPr userDrawn="1"/>
          </p:nvSpPr>
          <p:spPr bwMode="hidden">
            <a:xfrm>
              <a:off x="7707222" y="456567"/>
              <a:ext cx="4028054" cy="2896340"/>
            </a:xfrm>
            <a:custGeom>
              <a:avLst/>
              <a:gdLst>
                <a:gd name="T0" fmla="*/ 4228 w 4228"/>
                <a:gd name="T1" fmla="*/ 2080 h 3040"/>
                <a:gd name="T2" fmla="*/ 4228 w 4228"/>
                <a:gd name="T3" fmla="*/ 2080 h 3040"/>
                <a:gd name="T4" fmla="*/ 0 w 4228"/>
                <a:gd name="T5" fmla="*/ 0 h 3040"/>
                <a:gd name="T6" fmla="*/ 2472 w 4228"/>
                <a:gd name="T7" fmla="*/ 3040 h 3040"/>
                <a:gd name="T8" fmla="*/ 4228 w 4228"/>
                <a:gd name="T9" fmla="*/ 2080 h 3040"/>
              </a:gdLst>
              <a:ahLst/>
              <a:cxnLst>
                <a:cxn ang="0">
                  <a:pos x="T0" y="T1"/>
                </a:cxn>
                <a:cxn ang="0">
                  <a:pos x="T2" y="T3"/>
                </a:cxn>
                <a:cxn ang="0">
                  <a:pos x="T4" y="T5"/>
                </a:cxn>
                <a:cxn ang="0">
                  <a:pos x="T6" y="T7"/>
                </a:cxn>
                <a:cxn ang="0">
                  <a:pos x="T8" y="T9"/>
                </a:cxn>
              </a:cxnLst>
              <a:rect l="0" t="0" r="r" b="b"/>
              <a:pathLst>
                <a:path w="4228" h="3040">
                  <a:moveTo>
                    <a:pt x="4228" y="2080"/>
                  </a:moveTo>
                  <a:lnTo>
                    <a:pt x="4228" y="2080"/>
                  </a:lnTo>
                  <a:lnTo>
                    <a:pt x="0" y="0"/>
                  </a:lnTo>
                  <a:lnTo>
                    <a:pt x="2472" y="3040"/>
                  </a:lnTo>
                  <a:lnTo>
                    <a:pt x="4228" y="208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Shape 2">
              <a:extLst>
                <a:ext uri="{FF2B5EF4-FFF2-40B4-BE49-F238E27FC236}">
                  <a16:creationId xmlns:a16="http://schemas.microsoft.com/office/drawing/2014/main" id="{686489CF-E6D3-426A-A240-1655E80B023F}"/>
                </a:ext>
              </a:extLst>
            </p:cNvPr>
            <p:cNvSpPr>
              <a:spLocks noChangeAspect="1" noEditPoints="1"/>
            </p:cNvSpPr>
            <p:nvPr userDrawn="1"/>
          </p:nvSpPr>
          <p:spPr bwMode="hidden">
            <a:xfrm>
              <a:off x="4484721" y="456312"/>
              <a:ext cx="7250043" cy="5944426"/>
            </a:xfrm>
            <a:custGeom>
              <a:avLst/>
              <a:gdLst>
                <a:gd name="connsiteX0" fmla="*/ 3222559 w 7250043"/>
                <a:gd name="connsiteY0" fmla="*/ 0 h 5944426"/>
                <a:gd name="connsiteX1" fmla="*/ 7250043 w 7250043"/>
                <a:gd name="connsiteY1" fmla="*/ 4953688 h 5944426"/>
                <a:gd name="connsiteX2" fmla="*/ 0 w 7250043"/>
                <a:gd name="connsiteY2" fmla="*/ 5944426 h 5944426"/>
              </a:gdLst>
              <a:ahLst/>
              <a:cxnLst>
                <a:cxn ang="0">
                  <a:pos x="connsiteX0" y="connsiteY0"/>
                </a:cxn>
                <a:cxn ang="0">
                  <a:pos x="connsiteX1" y="connsiteY1"/>
                </a:cxn>
                <a:cxn ang="0">
                  <a:pos x="connsiteX2" y="connsiteY2"/>
                </a:cxn>
              </a:cxnLst>
              <a:rect l="l" t="t" r="r" b="b"/>
              <a:pathLst>
                <a:path w="7250043" h="5944426">
                  <a:moveTo>
                    <a:pt x="3222559" y="0"/>
                  </a:moveTo>
                  <a:lnTo>
                    <a:pt x="7250043" y="4953688"/>
                  </a:lnTo>
                  <a:lnTo>
                    <a:pt x="0" y="5944426"/>
                  </a:lnTo>
                  <a:close/>
                </a:path>
              </a:pathLst>
            </a:custGeom>
            <a:solidFill>
              <a:srgbClr val="93D500"/>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a:lnSpc>
                  <a:spcPct val="100000"/>
                </a:lnSpc>
              </a:pPr>
              <a:endParaRPr lang="en-US" sz="1800" dirty="0"/>
            </a:p>
          </p:txBody>
        </p:sp>
      </p:grpSp>
      <p:sp>
        <p:nvSpPr>
          <p:cNvPr id="2" name="Title 1">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457200" y="1736725"/>
            <a:ext cx="5486400" cy="2057400"/>
          </a:xfrm>
          <a:prstGeom prst="rect">
            <a:avLst/>
          </a:prstGeom>
        </p:spPr>
        <p:txBody>
          <a:bodyPr anchor="b"/>
          <a:lstStyle>
            <a:lvl1pPr algn="l">
              <a:defRPr sz="4800" spc="-100" baseline="0"/>
            </a:lvl1pPr>
          </a:lstStyle>
          <a:p>
            <a:r>
              <a:rPr lang="en-US" dirty="0"/>
              <a:t>[Presentation title]</a:t>
            </a:r>
          </a:p>
        </p:txBody>
      </p:sp>
      <p:sp>
        <p:nvSpPr>
          <p:cNvPr id="3" name="Subtitle 2">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457200" y="4023360"/>
            <a:ext cx="5486400" cy="1189931"/>
          </a:xfrm>
        </p:spPr>
        <p:txBody>
          <a:bodyPr>
            <a:noAutofit/>
          </a:bodyPr>
          <a:lstStyle>
            <a:lvl1pPr marL="0" indent="0" algn="l">
              <a:spcBef>
                <a:spcPts val="0"/>
              </a:spcBef>
              <a:buNone/>
              <a:defRPr sz="1800"/>
            </a:lvl1pPr>
            <a:lvl2pPr marL="0" indent="0" algn="l">
              <a:spcBef>
                <a:spcPts val="0"/>
              </a:spcBef>
              <a:buNone/>
              <a:defRPr sz="1800"/>
            </a:lvl2pPr>
            <a:lvl3pPr marL="0" indent="0" algn="l">
              <a:spcBef>
                <a:spcPts val="0"/>
              </a:spcBef>
              <a:buNone/>
              <a:defRPr sz="1800"/>
            </a:lvl3pPr>
            <a:lvl4pPr marL="0" indent="0" algn="l">
              <a:spcBef>
                <a:spcPts val="0"/>
              </a:spcBef>
              <a:buNone/>
              <a:defRPr sz="1800"/>
            </a:lvl4pPr>
            <a:lvl5pPr marL="0" indent="0" algn="l">
              <a:spcBef>
                <a:spcPts val="0"/>
              </a:spcBef>
              <a:buNone/>
              <a:defRPr sz="1800"/>
            </a:lvl5pPr>
            <a:lvl6pPr marL="0" indent="0" algn="l">
              <a:spcBef>
                <a:spcPts val="0"/>
              </a:spcBef>
              <a:buNone/>
              <a:defRPr sz="1800"/>
            </a:lvl6pPr>
            <a:lvl7pPr marL="0" indent="0" algn="l">
              <a:spcBef>
                <a:spcPts val="0"/>
              </a:spcBef>
              <a:buNone/>
              <a:defRPr sz="1800"/>
            </a:lvl7pPr>
            <a:lvl8pPr marL="0" indent="0" algn="l">
              <a:spcBef>
                <a:spcPts val="0"/>
              </a:spcBef>
              <a:buNone/>
              <a:defRPr sz="1800"/>
            </a:lvl8pPr>
            <a:lvl9pPr marL="0" indent="0" algn="l">
              <a:spcBef>
                <a:spcPts val="0"/>
              </a:spcBef>
              <a:buNone/>
              <a:defRPr sz="1800"/>
            </a:lvl9pPr>
          </a:lstStyle>
          <a:p>
            <a:r>
              <a:rPr lang="en-US" dirty="0"/>
              <a:t>[Optional presentation subtitle]</a:t>
            </a:r>
          </a:p>
        </p:txBody>
      </p:sp>
      <p:sp>
        <p:nvSpPr>
          <p:cNvPr id="9" name="Text Placeholder 3">
            <a:extLst>
              <a:ext uri="{FF2B5EF4-FFF2-40B4-BE49-F238E27FC236}">
                <a16:creationId xmlns:a16="http://schemas.microsoft.com/office/drawing/2014/main" id="{5C800EA8-6366-7F4C-B7F3-6DF82E498590}"/>
              </a:ext>
            </a:extLst>
          </p:cNvPr>
          <p:cNvSpPr>
            <a:spLocks noGrp="1"/>
          </p:cNvSpPr>
          <p:nvPr userDrawn="1">
            <p:ph type="body" sz="quarter" idx="10" hasCustomPrompt="1"/>
          </p:nvPr>
        </p:nvSpPr>
        <p:spPr>
          <a:xfrm>
            <a:off x="457200" y="5815907"/>
            <a:ext cx="5486400" cy="638868"/>
          </a:xfrm>
        </p:spPr>
        <p:txBody>
          <a:bodyPr anchor="b" anchorCtr="0"/>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dirty="0"/>
              <a:t>[Month 00, 0000]</a:t>
            </a:r>
          </a:p>
        </p:txBody>
      </p:sp>
      <p:pic>
        <p:nvPicPr>
          <p:cNvPr id="12" name="Picture 11">
            <a:extLst>
              <a:ext uri="{FF2B5EF4-FFF2-40B4-BE49-F238E27FC236}">
                <a16:creationId xmlns:a16="http://schemas.microsoft.com/office/drawing/2014/main" id="{F676F284-E54A-4C42-9DE7-A619AF36046C}"/>
              </a:ext>
            </a:extLst>
          </p:cNvPr>
          <p:cNvPicPr>
            <a:picLocks noChangeAspect="1"/>
          </p:cNvPicPr>
          <p:nvPr userDrawn="1"/>
        </p:nvPicPr>
        <p:blipFill>
          <a:blip r:embed="rId2"/>
          <a:stretch>
            <a:fillRect/>
          </a:stretch>
        </p:blipFill>
        <p:spPr>
          <a:xfrm>
            <a:off x="457199" y="456634"/>
            <a:ext cx="2105025" cy="625228"/>
          </a:xfrm>
          <a:prstGeom prst="rect">
            <a:avLst/>
          </a:prstGeom>
        </p:spPr>
      </p:pic>
    </p:spTree>
    <p:extLst>
      <p:ext uri="{BB962C8B-B14F-4D97-AF65-F5344CB8AC3E}">
        <p14:creationId xmlns:p14="http://schemas.microsoft.com/office/powerpoint/2010/main" val="323197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57200" y="1736724"/>
            <a:ext cx="3566160"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4307840" y="1736724"/>
            <a:ext cx="3566160"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48592F68-1A92-1442-9565-3EF907A57B35}"/>
              </a:ext>
            </a:extLst>
          </p:cNvPr>
          <p:cNvSpPr>
            <a:spLocks noGrp="1"/>
          </p:cNvSpPr>
          <p:nvPr>
            <p:ph sz="quarter" idx="13"/>
          </p:nvPr>
        </p:nvSpPr>
        <p:spPr>
          <a:xfrm>
            <a:off x="8168640" y="1736724"/>
            <a:ext cx="3566160" cy="434403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1FAF82DC-6F49-495E-84A3-282D5A722790}"/>
              </a:ext>
            </a:extLst>
          </p:cNvPr>
          <p:cNvSpPr>
            <a:spLocks noGrp="1"/>
          </p:cNvSpPr>
          <p:nvPr>
            <p:ph type="ftr" sz="quarter" idx="11"/>
          </p:nvPr>
        </p:nvSpPr>
        <p:spPr/>
        <p:txBody>
          <a:bodyPr/>
          <a:lstStyle/>
          <a:p>
            <a:r>
              <a:rPr lang="en-US" dirty="0"/>
              <a:t>[Optional presentation title]</a:t>
            </a:r>
          </a:p>
        </p:txBody>
      </p:sp>
      <p:sp>
        <p:nvSpPr>
          <p:cNvPr id="5" name="Date Placeholder 6">
            <a:extLst>
              <a:ext uri="{FF2B5EF4-FFF2-40B4-BE49-F238E27FC236}">
                <a16:creationId xmlns:a16="http://schemas.microsoft.com/office/drawing/2014/main" id="{57C8CC73-393F-4981-B14C-F9ABD18466AD}"/>
              </a:ext>
            </a:extLst>
          </p:cNvPr>
          <p:cNvSpPr>
            <a:spLocks noGrp="1"/>
          </p:cNvSpPr>
          <p:nvPr>
            <p:ph type="dt" sz="half" idx="10"/>
          </p:nvPr>
        </p:nvSpPr>
        <p:spPr/>
        <p:txBody>
          <a:bodyPr/>
          <a:lstStyle/>
          <a:p>
            <a:r>
              <a:rPr lang="en-UM"/>
              <a:t>[Month 00, 0000]</a:t>
            </a:r>
            <a:endParaRPr lang="en-US" dirty="0"/>
          </a:p>
        </p:txBody>
      </p:sp>
      <p:sp>
        <p:nvSpPr>
          <p:cNvPr id="7" name="Slide Number Placeholder 7">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9" name="Title Placeholder 1">
            <a:extLst>
              <a:ext uri="{FF2B5EF4-FFF2-40B4-BE49-F238E27FC236}">
                <a16:creationId xmlns:a16="http://schemas.microsoft.com/office/drawing/2014/main" id="{B39E7E8D-C08F-4097-AE04-A9CBC0D71516}"/>
              </a:ext>
            </a:extLst>
          </p:cNvPr>
          <p:cNvSpPr>
            <a:spLocks noGrp="1"/>
          </p:cNvSpPr>
          <p:nvPr>
            <p:ph type="title"/>
          </p:nvPr>
        </p:nvSpPr>
        <p:spPr>
          <a:xfrm>
            <a:off x="457200" y="457200"/>
            <a:ext cx="11277600"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11" name="Text Placeholder 7">
            <a:extLst>
              <a:ext uri="{FF2B5EF4-FFF2-40B4-BE49-F238E27FC236}">
                <a16:creationId xmlns:a16="http://schemas.microsoft.com/office/drawing/2014/main" id="{411E24F8-60ED-4C8E-9FBF-2243AE75427E}"/>
              </a:ext>
            </a:extLst>
          </p:cNvPr>
          <p:cNvSpPr>
            <a:spLocks noGrp="1"/>
          </p:cNvSpPr>
          <p:nvPr>
            <p:ph type="body" sz="quarter" idx="14"/>
          </p:nvPr>
        </p:nvSpPr>
        <p:spPr>
          <a:xfrm>
            <a:off x="457200" y="900649"/>
            <a:ext cx="11277600"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5B026D46-80FE-47EA-834C-E7C59E796EAF}"/>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192414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12" userDrawn="1">
          <p15:clr>
            <a:srgbClr val="FBAE40"/>
          </p15:clr>
        </p15:guide>
        <p15:guide id="2" pos="2536" userDrawn="1">
          <p15:clr>
            <a:srgbClr val="FBAE40"/>
          </p15:clr>
        </p15:guide>
        <p15:guide id="3" pos="4960" userDrawn="1">
          <p15:clr>
            <a:srgbClr val="FBAE40"/>
          </p15:clr>
        </p15:guide>
        <p15:guide id="4" pos="5144" userDrawn="1">
          <p15:clr>
            <a:srgbClr val="FBAE40"/>
          </p15:clr>
        </p15:guide>
        <p15:guide id="5" orient="horz" pos="1094" userDrawn="1">
          <p15:clr>
            <a:srgbClr val="FBAE40"/>
          </p15:clr>
        </p15:guide>
        <p15:guide id="6" orient="horz" pos="383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 No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57200" y="1736724"/>
            <a:ext cx="3566160"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4307840" y="1736724"/>
            <a:ext cx="3566160"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48592F68-1A92-1442-9565-3EF907A57B35}"/>
              </a:ext>
            </a:extLst>
          </p:cNvPr>
          <p:cNvSpPr>
            <a:spLocks noGrp="1"/>
          </p:cNvSpPr>
          <p:nvPr>
            <p:ph sz="quarter" idx="13"/>
          </p:nvPr>
        </p:nvSpPr>
        <p:spPr>
          <a:xfrm>
            <a:off x="8168640" y="1736724"/>
            <a:ext cx="3566160" cy="434403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1FAF82DC-6F49-495E-84A3-282D5A722790}"/>
              </a:ext>
            </a:extLst>
          </p:cNvPr>
          <p:cNvSpPr>
            <a:spLocks noGrp="1"/>
          </p:cNvSpPr>
          <p:nvPr>
            <p:ph type="ftr" sz="quarter" idx="11"/>
          </p:nvPr>
        </p:nvSpPr>
        <p:spPr/>
        <p:txBody>
          <a:bodyPr/>
          <a:lstStyle/>
          <a:p>
            <a:r>
              <a:rPr lang="en-US" dirty="0"/>
              <a:t>[Optional presentation title]</a:t>
            </a:r>
          </a:p>
        </p:txBody>
      </p:sp>
      <p:sp>
        <p:nvSpPr>
          <p:cNvPr id="5" name="Date Placeholder 6">
            <a:extLst>
              <a:ext uri="{FF2B5EF4-FFF2-40B4-BE49-F238E27FC236}">
                <a16:creationId xmlns:a16="http://schemas.microsoft.com/office/drawing/2014/main" id="{57C8CC73-393F-4981-B14C-F9ABD18466AD}"/>
              </a:ext>
            </a:extLst>
          </p:cNvPr>
          <p:cNvSpPr>
            <a:spLocks noGrp="1"/>
          </p:cNvSpPr>
          <p:nvPr>
            <p:ph type="dt" sz="half" idx="10"/>
          </p:nvPr>
        </p:nvSpPr>
        <p:spPr/>
        <p:txBody>
          <a:bodyPr/>
          <a:lstStyle/>
          <a:p>
            <a:r>
              <a:rPr lang="en-UM"/>
              <a:t>[Month 00, 0000]</a:t>
            </a:r>
            <a:endParaRPr lang="en-US" dirty="0"/>
          </a:p>
        </p:txBody>
      </p:sp>
      <p:sp>
        <p:nvSpPr>
          <p:cNvPr id="7" name="Slide Number Placeholder 7">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9" name="Title Placeholder 1">
            <a:extLst>
              <a:ext uri="{FF2B5EF4-FFF2-40B4-BE49-F238E27FC236}">
                <a16:creationId xmlns:a16="http://schemas.microsoft.com/office/drawing/2014/main" id="{B39E7E8D-C08F-4097-AE04-A9CBC0D71516}"/>
              </a:ext>
            </a:extLst>
          </p:cNvPr>
          <p:cNvSpPr>
            <a:spLocks noGrp="1"/>
          </p:cNvSpPr>
          <p:nvPr>
            <p:ph type="title"/>
          </p:nvPr>
        </p:nvSpPr>
        <p:spPr>
          <a:xfrm>
            <a:off x="457200" y="457200"/>
            <a:ext cx="11277600"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11" name="Rectangle: Rounded Corners 10">
            <a:extLst>
              <a:ext uri="{FF2B5EF4-FFF2-40B4-BE49-F238E27FC236}">
                <a16:creationId xmlns:a16="http://schemas.microsoft.com/office/drawing/2014/main" id="{756BB3E8-9256-4234-B783-B0ABA1DBFADC}"/>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35436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12">
          <p15:clr>
            <a:srgbClr val="FBAE40"/>
          </p15:clr>
        </p15:guide>
        <p15:guide id="2" pos="2536">
          <p15:clr>
            <a:srgbClr val="FBAE40"/>
          </p15:clr>
        </p15:guide>
        <p15:guide id="3" pos="4960">
          <p15:clr>
            <a:srgbClr val="FBAE40"/>
          </p15:clr>
        </p15:guide>
        <p15:guide id="4" pos="5144">
          <p15:clr>
            <a:srgbClr val="FBAE40"/>
          </p15:clr>
        </p15:guide>
        <p15:guide id="5" orient="horz" pos="1094">
          <p15:clr>
            <a:srgbClr val="FBAE40"/>
          </p15:clr>
        </p15:guide>
        <p15:guide id="6" orient="horz" pos="383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57200" y="1736724"/>
            <a:ext cx="2587752" cy="4344035"/>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3355848" y="1736724"/>
            <a:ext cx="2587752" cy="4344035"/>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48592F68-1A92-1442-9565-3EF907A57B35}"/>
              </a:ext>
            </a:extLst>
          </p:cNvPr>
          <p:cNvSpPr>
            <a:spLocks noGrp="1"/>
          </p:cNvSpPr>
          <p:nvPr>
            <p:ph sz="quarter" idx="13"/>
          </p:nvPr>
        </p:nvSpPr>
        <p:spPr>
          <a:xfrm>
            <a:off x="6248400" y="1736724"/>
            <a:ext cx="2587752" cy="4344035"/>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a:extLst>
              <a:ext uri="{FF2B5EF4-FFF2-40B4-BE49-F238E27FC236}">
                <a16:creationId xmlns:a16="http://schemas.microsoft.com/office/drawing/2014/main" id="{04198CF4-E51B-2147-88D7-1228A1479BFA}"/>
              </a:ext>
            </a:extLst>
          </p:cNvPr>
          <p:cNvSpPr>
            <a:spLocks noGrp="1"/>
          </p:cNvSpPr>
          <p:nvPr>
            <p:ph sz="quarter" idx="14"/>
          </p:nvPr>
        </p:nvSpPr>
        <p:spPr>
          <a:xfrm>
            <a:off x="9147048" y="1736724"/>
            <a:ext cx="2587752" cy="4344035"/>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6">
            <a:extLst>
              <a:ext uri="{FF2B5EF4-FFF2-40B4-BE49-F238E27FC236}">
                <a16:creationId xmlns:a16="http://schemas.microsoft.com/office/drawing/2014/main" id="{1FAF82DC-6F49-495E-84A3-282D5A722790}"/>
              </a:ext>
            </a:extLst>
          </p:cNvPr>
          <p:cNvSpPr>
            <a:spLocks noGrp="1"/>
          </p:cNvSpPr>
          <p:nvPr>
            <p:ph type="ftr" sz="quarter" idx="11"/>
          </p:nvPr>
        </p:nvSpPr>
        <p:spPr/>
        <p:txBody>
          <a:bodyPr/>
          <a:lstStyle/>
          <a:p>
            <a:r>
              <a:rPr lang="en-US" dirty="0"/>
              <a:t>[Optional presentation title]</a:t>
            </a:r>
          </a:p>
        </p:txBody>
      </p:sp>
      <p:sp>
        <p:nvSpPr>
          <p:cNvPr id="5" name="Date Placeholder 7">
            <a:extLst>
              <a:ext uri="{FF2B5EF4-FFF2-40B4-BE49-F238E27FC236}">
                <a16:creationId xmlns:a16="http://schemas.microsoft.com/office/drawing/2014/main" id="{57C8CC73-393F-4981-B14C-F9ABD18466AD}"/>
              </a:ext>
            </a:extLst>
          </p:cNvPr>
          <p:cNvSpPr>
            <a:spLocks noGrp="1"/>
          </p:cNvSpPr>
          <p:nvPr>
            <p:ph type="dt" sz="half" idx="10"/>
          </p:nvPr>
        </p:nvSpPr>
        <p:spPr/>
        <p:txBody>
          <a:bodyPr/>
          <a:lstStyle/>
          <a:p>
            <a:r>
              <a:rPr lang="en-UM"/>
              <a:t>[Month 00, 0000]</a:t>
            </a:r>
            <a:endParaRPr lang="en-US" dirty="0"/>
          </a:p>
        </p:txBody>
      </p:sp>
      <p:sp>
        <p:nvSpPr>
          <p:cNvPr id="7" name="Slide Number Placeholder 8">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10" name="Title Placeholder 1">
            <a:extLst>
              <a:ext uri="{FF2B5EF4-FFF2-40B4-BE49-F238E27FC236}">
                <a16:creationId xmlns:a16="http://schemas.microsoft.com/office/drawing/2014/main" id="{0F2F7D85-4C71-4E38-9F6F-0507C6116E48}"/>
              </a:ext>
            </a:extLst>
          </p:cNvPr>
          <p:cNvSpPr>
            <a:spLocks noGrp="1"/>
          </p:cNvSpPr>
          <p:nvPr>
            <p:ph type="title"/>
          </p:nvPr>
        </p:nvSpPr>
        <p:spPr>
          <a:xfrm>
            <a:off x="457200" y="457200"/>
            <a:ext cx="11277600"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12" name="Text Placeholder 7">
            <a:extLst>
              <a:ext uri="{FF2B5EF4-FFF2-40B4-BE49-F238E27FC236}">
                <a16:creationId xmlns:a16="http://schemas.microsoft.com/office/drawing/2014/main" id="{DF4A1683-8B92-4C71-AB51-AB0EFC1FB6DE}"/>
              </a:ext>
            </a:extLst>
          </p:cNvPr>
          <p:cNvSpPr>
            <a:spLocks noGrp="1"/>
          </p:cNvSpPr>
          <p:nvPr>
            <p:ph type="body" sz="quarter" idx="15"/>
          </p:nvPr>
        </p:nvSpPr>
        <p:spPr>
          <a:xfrm>
            <a:off x="457200" y="900649"/>
            <a:ext cx="11277600"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13" name="Rectangle: Rounded Corners 12">
            <a:extLst>
              <a:ext uri="{FF2B5EF4-FFF2-40B4-BE49-F238E27FC236}">
                <a16:creationId xmlns:a16="http://schemas.microsoft.com/office/drawing/2014/main" id="{4B97BABC-F1FA-4410-8D20-73BFF938FB10}"/>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165099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112" userDrawn="1">
          <p15:clr>
            <a:srgbClr val="FBAE40"/>
          </p15:clr>
        </p15:guide>
        <p15:guide id="2" pos="1920" userDrawn="1">
          <p15:clr>
            <a:srgbClr val="FBAE40"/>
          </p15:clr>
        </p15:guide>
        <p15:guide id="3" pos="5568" userDrawn="1">
          <p15:clr>
            <a:srgbClr val="FBAE40"/>
          </p15:clr>
        </p15:guide>
        <p15:guide id="4" pos="5760" userDrawn="1">
          <p15:clr>
            <a:srgbClr val="FBAE40"/>
          </p15:clr>
        </p15:guide>
        <p15:guide id="5" pos="3744" userDrawn="1">
          <p15:clr>
            <a:srgbClr val="FBAE40"/>
          </p15:clr>
        </p15:guide>
        <p15:guide id="6" pos="3936" userDrawn="1">
          <p15:clr>
            <a:srgbClr val="FBAE40"/>
          </p15:clr>
        </p15:guide>
        <p15:guide id="7" orient="horz" pos="1094" userDrawn="1">
          <p15:clr>
            <a:srgbClr val="FBAE40"/>
          </p15:clr>
        </p15:guide>
        <p15:guide id="8" orient="horz" pos="383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 No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57200" y="1736724"/>
            <a:ext cx="2587752" cy="4344035"/>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3355848" y="1736724"/>
            <a:ext cx="2587752" cy="4344035"/>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48592F68-1A92-1442-9565-3EF907A57B35}"/>
              </a:ext>
            </a:extLst>
          </p:cNvPr>
          <p:cNvSpPr>
            <a:spLocks noGrp="1"/>
          </p:cNvSpPr>
          <p:nvPr>
            <p:ph sz="quarter" idx="13"/>
          </p:nvPr>
        </p:nvSpPr>
        <p:spPr>
          <a:xfrm>
            <a:off x="6248400" y="1736724"/>
            <a:ext cx="2587752" cy="4344035"/>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a:extLst>
              <a:ext uri="{FF2B5EF4-FFF2-40B4-BE49-F238E27FC236}">
                <a16:creationId xmlns:a16="http://schemas.microsoft.com/office/drawing/2014/main" id="{04198CF4-E51B-2147-88D7-1228A1479BFA}"/>
              </a:ext>
            </a:extLst>
          </p:cNvPr>
          <p:cNvSpPr>
            <a:spLocks noGrp="1"/>
          </p:cNvSpPr>
          <p:nvPr>
            <p:ph sz="quarter" idx="14"/>
          </p:nvPr>
        </p:nvSpPr>
        <p:spPr>
          <a:xfrm>
            <a:off x="9147048" y="1736724"/>
            <a:ext cx="2587752" cy="4344035"/>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6">
            <a:extLst>
              <a:ext uri="{FF2B5EF4-FFF2-40B4-BE49-F238E27FC236}">
                <a16:creationId xmlns:a16="http://schemas.microsoft.com/office/drawing/2014/main" id="{1FAF82DC-6F49-495E-84A3-282D5A722790}"/>
              </a:ext>
            </a:extLst>
          </p:cNvPr>
          <p:cNvSpPr>
            <a:spLocks noGrp="1"/>
          </p:cNvSpPr>
          <p:nvPr>
            <p:ph type="ftr" sz="quarter" idx="11"/>
          </p:nvPr>
        </p:nvSpPr>
        <p:spPr/>
        <p:txBody>
          <a:bodyPr/>
          <a:lstStyle/>
          <a:p>
            <a:r>
              <a:rPr lang="en-US" dirty="0"/>
              <a:t>[Optional presentation title]</a:t>
            </a:r>
          </a:p>
        </p:txBody>
      </p:sp>
      <p:sp>
        <p:nvSpPr>
          <p:cNvPr id="5" name="Date Placeholder 7">
            <a:extLst>
              <a:ext uri="{FF2B5EF4-FFF2-40B4-BE49-F238E27FC236}">
                <a16:creationId xmlns:a16="http://schemas.microsoft.com/office/drawing/2014/main" id="{57C8CC73-393F-4981-B14C-F9ABD18466AD}"/>
              </a:ext>
            </a:extLst>
          </p:cNvPr>
          <p:cNvSpPr>
            <a:spLocks noGrp="1"/>
          </p:cNvSpPr>
          <p:nvPr>
            <p:ph type="dt" sz="half" idx="10"/>
          </p:nvPr>
        </p:nvSpPr>
        <p:spPr/>
        <p:txBody>
          <a:bodyPr/>
          <a:lstStyle/>
          <a:p>
            <a:r>
              <a:rPr lang="en-UM"/>
              <a:t>[Month 00, 0000]</a:t>
            </a:r>
            <a:endParaRPr lang="en-US" dirty="0"/>
          </a:p>
        </p:txBody>
      </p:sp>
      <p:sp>
        <p:nvSpPr>
          <p:cNvPr id="7" name="Slide Number Placeholder 8">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10" name="Title Placeholder 1">
            <a:extLst>
              <a:ext uri="{FF2B5EF4-FFF2-40B4-BE49-F238E27FC236}">
                <a16:creationId xmlns:a16="http://schemas.microsoft.com/office/drawing/2014/main" id="{0F2F7D85-4C71-4E38-9F6F-0507C6116E48}"/>
              </a:ext>
            </a:extLst>
          </p:cNvPr>
          <p:cNvSpPr>
            <a:spLocks noGrp="1"/>
          </p:cNvSpPr>
          <p:nvPr>
            <p:ph type="title"/>
          </p:nvPr>
        </p:nvSpPr>
        <p:spPr>
          <a:xfrm>
            <a:off x="457200" y="457200"/>
            <a:ext cx="11277600"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12" name="Rectangle: Rounded Corners 11">
            <a:extLst>
              <a:ext uri="{FF2B5EF4-FFF2-40B4-BE49-F238E27FC236}">
                <a16:creationId xmlns:a16="http://schemas.microsoft.com/office/drawing/2014/main" id="{B4541F07-E7F8-419A-8215-F67FD2CBA6F7}"/>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178548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112">
          <p15:clr>
            <a:srgbClr val="FBAE40"/>
          </p15:clr>
        </p15:guide>
        <p15:guide id="2" pos="1920">
          <p15:clr>
            <a:srgbClr val="FBAE40"/>
          </p15:clr>
        </p15:guide>
        <p15:guide id="3" pos="5568">
          <p15:clr>
            <a:srgbClr val="FBAE40"/>
          </p15:clr>
        </p15:guide>
        <p15:guide id="4" pos="5760">
          <p15:clr>
            <a:srgbClr val="FBAE40"/>
          </p15:clr>
        </p15:guide>
        <p15:guide id="5" pos="3744">
          <p15:clr>
            <a:srgbClr val="FBAE40"/>
          </p15:clr>
        </p15:guide>
        <p15:guide id="6" pos="3936">
          <p15:clr>
            <a:srgbClr val="FBAE40"/>
          </p15:clr>
        </p15:guide>
        <p15:guide id="7" orient="horz" pos="1094">
          <p15:clr>
            <a:srgbClr val="FBAE40"/>
          </p15:clr>
        </p15:guide>
        <p15:guide id="8" orient="horz" pos="383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57200" y="1736724"/>
            <a:ext cx="3566160"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4307840" y="1736724"/>
            <a:ext cx="7426960"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a:extLst>
              <a:ext uri="{FF2B5EF4-FFF2-40B4-BE49-F238E27FC236}">
                <a16:creationId xmlns:a16="http://schemas.microsoft.com/office/drawing/2014/main" id="{1FAF82DC-6F49-495E-84A3-282D5A722790}"/>
              </a:ext>
            </a:extLst>
          </p:cNvPr>
          <p:cNvSpPr>
            <a:spLocks noGrp="1"/>
          </p:cNvSpPr>
          <p:nvPr>
            <p:ph type="ftr" sz="quarter" idx="11"/>
          </p:nvPr>
        </p:nvSpPr>
        <p:spPr/>
        <p:txBody>
          <a:bodyPr/>
          <a:lstStyle/>
          <a:p>
            <a:r>
              <a:rPr lang="en-US" dirty="0"/>
              <a:t>[Optional presentation title]</a:t>
            </a:r>
          </a:p>
        </p:txBody>
      </p:sp>
      <p:sp>
        <p:nvSpPr>
          <p:cNvPr id="5" name="Date Placeholder 5">
            <a:extLst>
              <a:ext uri="{FF2B5EF4-FFF2-40B4-BE49-F238E27FC236}">
                <a16:creationId xmlns:a16="http://schemas.microsoft.com/office/drawing/2014/main" id="{57C8CC73-393F-4981-B14C-F9ABD18466AD}"/>
              </a:ext>
            </a:extLst>
          </p:cNvPr>
          <p:cNvSpPr>
            <a:spLocks noGrp="1"/>
          </p:cNvSpPr>
          <p:nvPr>
            <p:ph type="dt" sz="half" idx="10"/>
          </p:nvPr>
        </p:nvSpPr>
        <p:spPr/>
        <p:txBody>
          <a:bodyPr/>
          <a:lstStyle/>
          <a:p>
            <a:r>
              <a:rPr lang="en-UM"/>
              <a:t>[Month 00, 0000]</a:t>
            </a:r>
            <a:endParaRPr lang="en-US" dirty="0"/>
          </a:p>
        </p:txBody>
      </p:sp>
      <p:sp>
        <p:nvSpPr>
          <p:cNvPr id="7" name="Slide Number Placeholder 6">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9" name="Title Placeholder 1">
            <a:extLst>
              <a:ext uri="{FF2B5EF4-FFF2-40B4-BE49-F238E27FC236}">
                <a16:creationId xmlns:a16="http://schemas.microsoft.com/office/drawing/2014/main" id="{E12D609D-CB43-4030-9F21-FB1F019611B5}"/>
              </a:ext>
            </a:extLst>
          </p:cNvPr>
          <p:cNvSpPr>
            <a:spLocks noGrp="1"/>
          </p:cNvSpPr>
          <p:nvPr>
            <p:ph type="title"/>
          </p:nvPr>
        </p:nvSpPr>
        <p:spPr>
          <a:xfrm>
            <a:off x="457200" y="457200"/>
            <a:ext cx="11277600"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11" name="Text Placeholder 7">
            <a:extLst>
              <a:ext uri="{FF2B5EF4-FFF2-40B4-BE49-F238E27FC236}">
                <a16:creationId xmlns:a16="http://schemas.microsoft.com/office/drawing/2014/main" id="{8FE4D279-9FF6-465F-A1F3-24712FB277B8}"/>
              </a:ext>
            </a:extLst>
          </p:cNvPr>
          <p:cNvSpPr>
            <a:spLocks noGrp="1"/>
          </p:cNvSpPr>
          <p:nvPr>
            <p:ph type="body" sz="quarter" idx="13"/>
          </p:nvPr>
        </p:nvSpPr>
        <p:spPr>
          <a:xfrm>
            <a:off x="457200" y="900649"/>
            <a:ext cx="11277600"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9CCC3E1D-FAA2-477B-A472-1224944998AA}"/>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29203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12">
          <p15:clr>
            <a:srgbClr val="FBAE40"/>
          </p15:clr>
        </p15:guide>
        <p15:guide id="2" pos="2536">
          <p15:clr>
            <a:srgbClr val="FBAE40"/>
          </p15:clr>
        </p15:guide>
        <p15:guide id="3" orient="horz" pos="1094" userDrawn="1">
          <p15:clr>
            <a:srgbClr val="FBAE40"/>
          </p15:clr>
        </p15:guide>
        <p15:guide id="4" orient="horz" pos="383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bar Left - No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57200" y="1736724"/>
            <a:ext cx="3566160"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4307840" y="1736724"/>
            <a:ext cx="7426960"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a:extLst>
              <a:ext uri="{FF2B5EF4-FFF2-40B4-BE49-F238E27FC236}">
                <a16:creationId xmlns:a16="http://schemas.microsoft.com/office/drawing/2014/main" id="{1FAF82DC-6F49-495E-84A3-282D5A722790}"/>
              </a:ext>
            </a:extLst>
          </p:cNvPr>
          <p:cNvSpPr>
            <a:spLocks noGrp="1"/>
          </p:cNvSpPr>
          <p:nvPr>
            <p:ph type="ftr" sz="quarter" idx="11"/>
          </p:nvPr>
        </p:nvSpPr>
        <p:spPr/>
        <p:txBody>
          <a:bodyPr/>
          <a:lstStyle/>
          <a:p>
            <a:r>
              <a:rPr lang="en-US" dirty="0"/>
              <a:t>[Optional presentation title]</a:t>
            </a:r>
          </a:p>
        </p:txBody>
      </p:sp>
      <p:sp>
        <p:nvSpPr>
          <p:cNvPr id="5" name="Date Placeholder 5">
            <a:extLst>
              <a:ext uri="{FF2B5EF4-FFF2-40B4-BE49-F238E27FC236}">
                <a16:creationId xmlns:a16="http://schemas.microsoft.com/office/drawing/2014/main" id="{57C8CC73-393F-4981-B14C-F9ABD18466AD}"/>
              </a:ext>
            </a:extLst>
          </p:cNvPr>
          <p:cNvSpPr>
            <a:spLocks noGrp="1"/>
          </p:cNvSpPr>
          <p:nvPr>
            <p:ph type="dt" sz="half" idx="10"/>
          </p:nvPr>
        </p:nvSpPr>
        <p:spPr/>
        <p:txBody>
          <a:bodyPr/>
          <a:lstStyle/>
          <a:p>
            <a:r>
              <a:rPr lang="en-UM"/>
              <a:t>[Month 00, 0000]</a:t>
            </a:r>
            <a:endParaRPr lang="en-US" dirty="0"/>
          </a:p>
        </p:txBody>
      </p:sp>
      <p:sp>
        <p:nvSpPr>
          <p:cNvPr id="7" name="Slide Number Placeholder 6">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9" name="Title Placeholder 1">
            <a:extLst>
              <a:ext uri="{FF2B5EF4-FFF2-40B4-BE49-F238E27FC236}">
                <a16:creationId xmlns:a16="http://schemas.microsoft.com/office/drawing/2014/main" id="{E12D609D-CB43-4030-9F21-FB1F019611B5}"/>
              </a:ext>
            </a:extLst>
          </p:cNvPr>
          <p:cNvSpPr>
            <a:spLocks noGrp="1"/>
          </p:cNvSpPr>
          <p:nvPr>
            <p:ph type="title"/>
          </p:nvPr>
        </p:nvSpPr>
        <p:spPr>
          <a:xfrm>
            <a:off x="457200" y="457200"/>
            <a:ext cx="11277600"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10" name="Rectangle: Rounded Corners 9">
            <a:extLst>
              <a:ext uri="{FF2B5EF4-FFF2-40B4-BE49-F238E27FC236}">
                <a16:creationId xmlns:a16="http://schemas.microsoft.com/office/drawing/2014/main" id="{314EA15E-6DC3-490B-8F15-F7779F44C872}"/>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13427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12">
          <p15:clr>
            <a:srgbClr val="FBAE40"/>
          </p15:clr>
        </p15:guide>
        <p15:guide id="2" pos="2536">
          <p15:clr>
            <a:srgbClr val="FBAE40"/>
          </p15:clr>
        </p15:guide>
        <p15:guide id="3" orient="horz" pos="1094">
          <p15:clr>
            <a:srgbClr val="FBAE40"/>
          </p15:clr>
        </p15:guide>
        <p15:guide id="4" orient="horz" pos="383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57200" y="1736724"/>
            <a:ext cx="7416800"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8168640" y="1736724"/>
            <a:ext cx="3566160"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E99E07BA-A10D-BC4F-976C-2D3F4A4918C2}"/>
              </a:ext>
            </a:extLst>
          </p:cNvPr>
          <p:cNvSpPr>
            <a:spLocks noGrp="1"/>
          </p:cNvSpPr>
          <p:nvPr>
            <p:ph type="ftr" sz="quarter" idx="11"/>
          </p:nvPr>
        </p:nvSpPr>
        <p:spPr/>
        <p:txBody>
          <a:bodyPr/>
          <a:lstStyle/>
          <a:p>
            <a:r>
              <a:rPr lang="en-US" dirty="0"/>
              <a:t>[Optional presentation title]</a:t>
            </a:r>
          </a:p>
        </p:txBody>
      </p:sp>
      <p:sp>
        <p:nvSpPr>
          <p:cNvPr id="8" name="Date Placeholder 5">
            <a:extLst>
              <a:ext uri="{FF2B5EF4-FFF2-40B4-BE49-F238E27FC236}">
                <a16:creationId xmlns:a16="http://schemas.microsoft.com/office/drawing/2014/main" id="{C005F7AA-2760-A243-945A-1826064E050D}"/>
              </a:ext>
            </a:extLst>
          </p:cNvPr>
          <p:cNvSpPr>
            <a:spLocks noGrp="1"/>
          </p:cNvSpPr>
          <p:nvPr>
            <p:ph type="dt" sz="half" idx="10"/>
          </p:nvPr>
        </p:nvSpPr>
        <p:spPr/>
        <p:txBody>
          <a:bodyPr/>
          <a:lstStyle/>
          <a:p>
            <a:r>
              <a:rPr lang="en-UM"/>
              <a:t>[Month 00, 0000]</a:t>
            </a:r>
            <a:endParaRPr lang="en-US" dirty="0"/>
          </a:p>
        </p:txBody>
      </p:sp>
      <p:sp>
        <p:nvSpPr>
          <p:cNvPr id="10" name="Slide Number Placeholder 6">
            <a:extLst>
              <a:ext uri="{FF2B5EF4-FFF2-40B4-BE49-F238E27FC236}">
                <a16:creationId xmlns:a16="http://schemas.microsoft.com/office/drawing/2014/main" id="{67FB1D32-3E1C-554A-A887-047CEBF6A063}"/>
              </a:ext>
            </a:extLst>
          </p:cNvPr>
          <p:cNvSpPr>
            <a:spLocks noGrp="1"/>
          </p:cNvSpPr>
          <p:nvPr>
            <p:ph type="sldNum" sz="quarter" idx="12"/>
          </p:nvPr>
        </p:nvSpPr>
        <p:spPr/>
        <p:txBody>
          <a:bodyPr/>
          <a:lstStyle/>
          <a:p>
            <a:fld id="{B58DE5F1-E0F9-4CCA-92B7-7A6FC4DFEE14}" type="slidenum">
              <a:rPr lang="en-US" smtClean="0"/>
              <a:pPr/>
              <a:t>‹#›</a:t>
            </a:fld>
            <a:endParaRPr lang="en-US" dirty="0"/>
          </a:p>
        </p:txBody>
      </p:sp>
      <p:sp>
        <p:nvSpPr>
          <p:cNvPr id="11" name="Title Placeholder 1">
            <a:extLst>
              <a:ext uri="{FF2B5EF4-FFF2-40B4-BE49-F238E27FC236}">
                <a16:creationId xmlns:a16="http://schemas.microsoft.com/office/drawing/2014/main" id="{0BA6ED04-B19D-4CD6-92C3-FE8252A1B2B8}"/>
              </a:ext>
            </a:extLst>
          </p:cNvPr>
          <p:cNvSpPr>
            <a:spLocks noGrp="1"/>
          </p:cNvSpPr>
          <p:nvPr>
            <p:ph type="title"/>
          </p:nvPr>
        </p:nvSpPr>
        <p:spPr>
          <a:xfrm>
            <a:off x="457200" y="457200"/>
            <a:ext cx="11277600"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Text Placeholder 7">
            <a:extLst>
              <a:ext uri="{FF2B5EF4-FFF2-40B4-BE49-F238E27FC236}">
                <a16:creationId xmlns:a16="http://schemas.microsoft.com/office/drawing/2014/main" id="{01D3DADB-D600-4CB9-B978-152D39EEFBB5}"/>
              </a:ext>
            </a:extLst>
          </p:cNvPr>
          <p:cNvSpPr>
            <a:spLocks noGrp="1"/>
          </p:cNvSpPr>
          <p:nvPr>
            <p:ph type="body" sz="quarter" idx="13"/>
          </p:nvPr>
        </p:nvSpPr>
        <p:spPr>
          <a:xfrm>
            <a:off x="457200" y="900649"/>
            <a:ext cx="11277600"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14" name="Rectangle: Rounded Corners 13">
            <a:extLst>
              <a:ext uri="{FF2B5EF4-FFF2-40B4-BE49-F238E27FC236}">
                <a16:creationId xmlns:a16="http://schemas.microsoft.com/office/drawing/2014/main" id="{FD040EDA-20A3-49E5-ABB6-FD2C6D37A0C9}"/>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76573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4960">
          <p15:clr>
            <a:srgbClr val="FBAE40"/>
          </p15:clr>
        </p15:guide>
        <p15:guide id="4" pos="5144">
          <p15:clr>
            <a:srgbClr val="FBAE40"/>
          </p15:clr>
        </p15:guide>
        <p15:guide id="5" orient="horz" pos="3830" userDrawn="1">
          <p15:clr>
            <a:srgbClr val="FBAE40"/>
          </p15:clr>
        </p15:guide>
        <p15:guide id="6" orient="horz" pos="109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debar Right - No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57200" y="1736724"/>
            <a:ext cx="7416800"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8168640" y="1736724"/>
            <a:ext cx="3566160"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E99E07BA-A10D-BC4F-976C-2D3F4A4918C2}"/>
              </a:ext>
            </a:extLst>
          </p:cNvPr>
          <p:cNvSpPr>
            <a:spLocks noGrp="1"/>
          </p:cNvSpPr>
          <p:nvPr>
            <p:ph type="ftr" sz="quarter" idx="11"/>
          </p:nvPr>
        </p:nvSpPr>
        <p:spPr/>
        <p:txBody>
          <a:bodyPr/>
          <a:lstStyle/>
          <a:p>
            <a:r>
              <a:rPr lang="en-US" dirty="0"/>
              <a:t>[Optional presentation title]</a:t>
            </a:r>
          </a:p>
        </p:txBody>
      </p:sp>
      <p:sp>
        <p:nvSpPr>
          <p:cNvPr id="8" name="Date Placeholder 5">
            <a:extLst>
              <a:ext uri="{FF2B5EF4-FFF2-40B4-BE49-F238E27FC236}">
                <a16:creationId xmlns:a16="http://schemas.microsoft.com/office/drawing/2014/main" id="{C005F7AA-2760-A243-945A-1826064E050D}"/>
              </a:ext>
            </a:extLst>
          </p:cNvPr>
          <p:cNvSpPr>
            <a:spLocks noGrp="1"/>
          </p:cNvSpPr>
          <p:nvPr>
            <p:ph type="dt" sz="half" idx="10"/>
          </p:nvPr>
        </p:nvSpPr>
        <p:spPr/>
        <p:txBody>
          <a:bodyPr/>
          <a:lstStyle/>
          <a:p>
            <a:r>
              <a:rPr lang="en-UM"/>
              <a:t>[Month 00, 0000]</a:t>
            </a:r>
            <a:endParaRPr lang="en-US" dirty="0"/>
          </a:p>
        </p:txBody>
      </p:sp>
      <p:sp>
        <p:nvSpPr>
          <p:cNvPr id="10" name="Slide Number Placeholder 6">
            <a:extLst>
              <a:ext uri="{FF2B5EF4-FFF2-40B4-BE49-F238E27FC236}">
                <a16:creationId xmlns:a16="http://schemas.microsoft.com/office/drawing/2014/main" id="{67FB1D32-3E1C-554A-A887-047CEBF6A063}"/>
              </a:ext>
            </a:extLst>
          </p:cNvPr>
          <p:cNvSpPr>
            <a:spLocks noGrp="1"/>
          </p:cNvSpPr>
          <p:nvPr>
            <p:ph type="sldNum" sz="quarter" idx="12"/>
          </p:nvPr>
        </p:nvSpPr>
        <p:spPr/>
        <p:txBody>
          <a:bodyPr/>
          <a:lstStyle/>
          <a:p>
            <a:fld id="{B58DE5F1-E0F9-4CCA-92B7-7A6FC4DFEE14}" type="slidenum">
              <a:rPr lang="en-US" smtClean="0"/>
              <a:pPr/>
              <a:t>‹#›</a:t>
            </a:fld>
            <a:endParaRPr lang="en-US" dirty="0"/>
          </a:p>
        </p:txBody>
      </p:sp>
      <p:sp>
        <p:nvSpPr>
          <p:cNvPr id="11" name="Title Placeholder 1">
            <a:extLst>
              <a:ext uri="{FF2B5EF4-FFF2-40B4-BE49-F238E27FC236}">
                <a16:creationId xmlns:a16="http://schemas.microsoft.com/office/drawing/2014/main" id="{0BA6ED04-B19D-4CD6-92C3-FE8252A1B2B8}"/>
              </a:ext>
            </a:extLst>
          </p:cNvPr>
          <p:cNvSpPr>
            <a:spLocks noGrp="1"/>
          </p:cNvSpPr>
          <p:nvPr>
            <p:ph type="title"/>
          </p:nvPr>
        </p:nvSpPr>
        <p:spPr>
          <a:xfrm>
            <a:off x="457200" y="457200"/>
            <a:ext cx="11277600"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Rectangle: Rounded Corners 12">
            <a:extLst>
              <a:ext uri="{FF2B5EF4-FFF2-40B4-BE49-F238E27FC236}">
                <a16:creationId xmlns:a16="http://schemas.microsoft.com/office/drawing/2014/main" id="{DE3B4D2D-6068-4C9D-8387-902B2A242B28}"/>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5054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4960">
          <p15:clr>
            <a:srgbClr val="FBAE40"/>
          </p15:clr>
        </p15:guide>
        <p15:guide id="4" pos="5144">
          <p15:clr>
            <a:srgbClr val="FBAE40"/>
          </p15:clr>
        </p15:guide>
        <p15:guide id="5" orient="horz" pos="3830">
          <p15:clr>
            <a:srgbClr val="FBAE40"/>
          </p15:clr>
        </p15:guide>
        <p15:guide id="6" orient="horz" pos="109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debar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57199" y="1736724"/>
            <a:ext cx="7416800"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8460739" y="1736724"/>
            <a:ext cx="3274061"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7C8CC73-393F-4981-B14C-F9ABD18466AD}"/>
              </a:ext>
            </a:extLst>
          </p:cNvPr>
          <p:cNvSpPr>
            <a:spLocks noGrp="1"/>
          </p:cNvSpPr>
          <p:nvPr>
            <p:ph type="dt" sz="half" idx="10"/>
          </p:nvPr>
        </p:nvSpPr>
        <p:spPr/>
        <p:txBody>
          <a:bodyPr/>
          <a:lstStyle/>
          <a:p>
            <a:r>
              <a:rPr lang="en-UM"/>
              <a:t>[Month 00, 0000]</a:t>
            </a:r>
            <a:endParaRPr lang="en-US" dirty="0"/>
          </a:p>
        </p:txBody>
      </p:sp>
      <p:sp>
        <p:nvSpPr>
          <p:cNvPr id="7" name="Slide Number Placeholder 5">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8" name="Title Placeholder 1">
            <a:extLst>
              <a:ext uri="{FF2B5EF4-FFF2-40B4-BE49-F238E27FC236}">
                <a16:creationId xmlns:a16="http://schemas.microsoft.com/office/drawing/2014/main" id="{1711DE86-ADFE-49F6-9DCE-D65289D99810}"/>
              </a:ext>
            </a:extLst>
          </p:cNvPr>
          <p:cNvSpPr>
            <a:spLocks noGrp="1"/>
          </p:cNvSpPr>
          <p:nvPr>
            <p:ph type="title"/>
          </p:nvPr>
        </p:nvSpPr>
        <p:spPr>
          <a:xfrm>
            <a:off x="457200" y="457200"/>
            <a:ext cx="7416800"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11" name="Text Placeholder 7">
            <a:extLst>
              <a:ext uri="{FF2B5EF4-FFF2-40B4-BE49-F238E27FC236}">
                <a16:creationId xmlns:a16="http://schemas.microsoft.com/office/drawing/2014/main" id="{15EDD0B1-3EC6-4E22-A285-431C4094730E}"/>
              </a:ext>
            </a:extLst>
          </p:cNvPr>
          <p:cNvSpPr>
            <a:spLocks noGrp="1"/>
          </p:cNvSpPr>
          <p:nvPr>
            <p:ph type="body" sz="quarter" idx="13"/>
          </p:nvPr>
        </p:nvSpPr>
        <p:spPr>
          <a:xfrm>
            <a:off x="457200" y="900649"/>
            <a:ext cx="7416800"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10" name="Rectangle: Rounded Corners 9">
            <a:extLst>
              <a:ext uri="{FF2B5EF4-FFF2-40B4-BE49-F238E27FC236}">
                <a16:creationId xmlns:a16="http://schemas.microsoft.com/office/drawing/2014/main" id="{879B30F5-0308-46F3-A0D9-6A62EC685655}"/>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349707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328" userDrawn="1">
          <p15:clr>
            <a:srgbClr val="FBAE40"/>
          </p15:clr>
        </p15:guide>
        <p15:guide id="3" pos="4960" userDrawn="1">
          <p15:clr>
            <a:srgbClr val="FBAE40"/>
          </p15:clr>
        </p15:guide>
        <p15:guide id="4" orient="horz" pos="1094" userDrawn="1">
          <p15:clr>
            <a:srgbClr val="FBAE40"/>
          </p15:clr>
        </p15:guide>
        <p15:guide id="5" orient="horz" pos="383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debar Green - No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57199" y="1736724"/>
            <a:ext cx="7416800"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8460739" y="1736724"/>
            <a:ext cx="3274061"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7C8CC73-393F-4981-B14C-F9ABD18466AD}"/>
              </a:ext>
            </a:extLst>
          </p:cNvPr>
          <p:cNvSpPr>
            <a:spLocks noGrp="1"/>
          </p:cNvSpPr>
          <p:nvPr>
            <p:ph type="dt" sz="half" idx="10"/>
          </p:nvPr>
        </p:nvSpPr>
        <p:spPr/>
        <p:txBody>
          <a:bodyPr/>
          <a:lstStyle/>
          <a:p>
            <a:r>
              <a:rPr lang="en-UM"/>
              <a:t>[Month 00, 0000]</a:t>
            </a:r>
            <a:endParaRPr lang="en-US" dirty="0"/>
          </a:p>
        </p:txBody>
      </p:sp>
      <p:sp>
        <p:nvSpPr>
          <p:cNvPr id="7" name="Slide Number Placeholder 5">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8" name="Title Placeholder 1">
            <a:extLst>
              <a:ext uri="{FF2B5EF4-FFF2-40B4-BE49-F238E27FC236}">
                <a16:creationId xmlns:a16="http://schemas.microsoft.com/office/drawing/2014/main" id="{1711DE86-ADFE-49F6-9DCE-D65289D99810}"/>
              </a:ext>
            </a:extLst>
          </p:cNvPr>
          <p:cNvSpPr>
            <a:spLocks noGrp="1"/>
          </p:cNvSpPr>
          <p:nvPr>
            <p:ph type="title"/>
          </p:nvPr>
        </p:nvSpPr>
        <p:spPr>
          <a:xfrm>
            <a:off x="457200" y="457200"/>
            <a:ext cx="7416800"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10" name="Rectangle: Rounded Corners 9">
            <a:extLst>
              <a:ext uri="{FF2B5EF4-FFF2-40B4-BE49-F238E27FC236}">
                <a16:creationId xmlns:a16="http://schemas.microsoft.com/office/drawing/2014/main" id="{F4823141-04CF-40C0-A5FE-8FC44E36F92A}"/>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78075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328">
          <p15:clr>
            <a:srgbClr val="FBAE40"/>
          </p15:clr>
        </p15:guide>
        <p15:guide id="3" pos="4960">
          <p15:clr>
            <a:srgbClr val="FBAE40"/>
          </p15:clr>
        </p15:guide>
        <p15:guide id="4" orient="horz" pos="1094">
          <p15:clr>
            <a:srgbClr val="FBAE40"/>
          </p15:clr>
        </p15:guide>
        <p15:guide id="5" orient="horz" pos="383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hoto">
    <p:spTree>
      <p:nvGrpSpPr>
        <p:cNvPr id="1" name=""/>
        <p:cNvGrpSpPr/>
        <p:nvPr/>
      </p:nvGrpSpPr>
      <p:grpSpPr>
        <a:xfrm>
          <a:off x="0" y="0"/>
          <a:ext cx="0" cy="0"/>
          <a:chOff x="0" y="0"/>
          <a:chExt cx="0" cy="0"/>
        </a:xfrm>
      </p:grpSpPr>
      <p:sp>
        <p:nvSpPr>
          <p:cNvPr id="10" name="Shape">
            <a:extLst>
              <a:ext uri="{FF2B5EF4-FFF2-40B4-BE49-F238E27FC236}">
                <a16:creationId xmlns:a16="http://schemas.microsoft.com/office/drawing/2014/main" id="{DE3424D6-78F7-4144-A1E8-D56118CB908C}"/>
              </a:ext>
              <a:ext uri="{C183D7F6-B498-43B3-948B-1728B52AA6E4}">
                <adec:decorative xmlns:adec="http://schemas.microsoft.com/office/drawing/2017/decorative" val="1"/>
              </a:ext>
            </a:extLst>
          </p:cNvPr>
          <p:cNvSpPr>
            <a:spLocks noChangeAspect="1" noEditPoints="1"/>
          </p:cNvSpPr>
          <p:nvPr userDrawn="1"/>
        </p:nvSpPr>
        <p:spPr bwMode="hidden">
          <a:xfrm>
            <a:off x="7707222" y="456567"/>
            <a:ext cx="4028054" cy="2896340"/>
          </a:xfrm>
          <a:custGeom>
            <a:avLst/>
            <a:gdLst>
              <a:gd name="T0" fmla="*/ 4228 w 4228"/>
              <a:gd name="T1" fmla="*/ 2080 h 3040"/>
              <a:gd name="T2" fmla="*/ 4228 w 4228"/>
              <a:gd name="T3" fmla="*/ 2080 h 3040"/>
              <a:gd name="T4" fmla="*/ 0 w 4228"/>
              <a:gd name="T5" fmla="*/ 0 h 3040"/>
              <a:gd name="T6" fmla="*/ 2472 w 4228"/>
              <a:gd name="T7" fmla="*/ 3040 h 3040"/>
              <a:gd name="T8" fmla="*/ 4228 w 4228"/>
              <a:gd name="T9" fmla="*/ 2080 h 3040"/>
            </a:gdLst>
            <a:ahLst/>
            <a:cxnLst>
              <a:cxn ang="0">
                <a:pos x="T0" y="T1"/>
              </a:cxn>
              <a:cxn ang="0">
                <a:pos x="T2" y="T3"/>
              </a:cxn>
              <a:cxn ang="0">
                <a:pos x="T4" y="T5"/>
              </a:cxn>
              <a:cxn ang="0">
                <a:pos x="T6" y="T7"/>
              </a:cxn>
              <a:cxn ang="0">
                <a:pos x="T8" y="T9"/>
              </a:cxn>
            </a:cxnLst>
            <a:rect l="0" t="0" r="r" b="b"/>
            <a:pathLst>
              <a:path w="4228" h="3040">
                <a:moveTo>
                  <a:pt x="4228" y="2080"/>
                </a:moveTo>
                <a:lnTo>
                  <a:pt x="4228" y="2080"/>
                </a:lnTo>
                <a:lnTo>
                  <a:pt x="0" y="0"/>
                </a:lnTo>
                <a:lnTo>
                  <a:pt x="2472" y="3040"/>
                </a:lnTo>
                <a:lnTo>
                  <a:pt x="4228" y="2080"/>
                </a:lnTo>
                <a:close/>
              </a:path>
            </a:pathLst>
          </a:custGeom>
          <a:solidFill>
            <a:srgbClr val="93D5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Picture Placeholder 1">
            <a:extLst>
              <a:ext uri="{FF2B5EF4-FFF2-40B4-BE49-F238E27FC236}">
                <a16:creationId xmlns:a16="http://schemas.microsoft.com/office/drawing/2014/main" id="{77FC4A0E-480A-4616-AABA-2E10C878AE5A}"/>
              </a:ext>
            </a:extLst>
          </p:cNvPr>
          <p:cNvSpPr>
            <a:spLocks noGrp="1"/>
          </p:cNvSpPr>
          <p:nvPr>
            <p:ph type="pic" sz="quarter" idx="11"/>
          </p:nvPr>
        </p:nvSpPr>
        <p:spPr bwMode="hidden">
          <a:xfrm>
            <a:off x="4484722" y="456312"/>
            <a:ext cx="7250043" cy="5944426"/>
          </a:xfrm>
          <a:custGeom>
            <a:avLst/>
            <a:gdLst>
              <a:gd name="connsiteX0" fmla="*/ 3222559 w 7250043"/>
              <a:gd name="connsiteY0" fmla="*/ 0 h 5944426"/>
              <a:gd name="connsiteX1" fmla="*/ 7250043 w 7250043"/>
              <a:gd name="connsiteY1" fmla="*/ 4953688 h 5944426"/>
              <a:gd name="connsiteX2" fmla="*/ 0 w 7250043"/>
              <a:gd name="connsiteY2" fmla="*/ 5944426 h 5944426"/>
            </a:gdLst>
            <a:ahLst/>
            <a:cxnLst>
              <a:cxn ang="0">
                <a:pos x="connsiteX0" y="connsiteY0"/>
              </a:cxn>
              <a:cxn ang="0">
                <a:pos x="connsiteX1" y="connsiteY1"/>
              </a:cxn>
              <a:cxn ang="0">
                <a:pos x="connsiteX2" y="connsiteY2"/>
              </a:cxn>
            </a:cxnLst>
            <a:rect l="l" t="t" r="r" b="b"/>
            <a:pathLst>
              <a:path w="7250043" h="5944426">
                <a:moveTo>
                  <a:pt x="3222559" y="0"/>
                </a:moveTo>
                <a:lnTo>
                  <a:pt x="7250043" y="4953688"/>
                </a:lnTo>
                <a:lnTo>
                  <a:pt x="0" y="5944426"/>
                </a:lnTo>
                <a:close/>
              </a:path>
            </a:pathLst>
          </a:custGeom>
          <a:solidFill>
            <a:schemeClr val="bg1">
              <a:lumMod val="65000"/>
            </a:schemeClr>
          </a:solidFill>
        </p:spPr>
        <p:txBody>
          <a:bodyPr wrap="square" anchor="ctr" anchorCtr="0">
            <a:noAutofit/>
          </a:bodyPr>
          <a:lstStyle>
            <a:lvl1pPr marL="0" indent="0" algn="ctr">
              <a:buFontTx/>
              <a:buNone/>
              <a:defRPr sz="1400"/>
            </a:lvl1pPr>
          </a:lstStyle>
          <a:p>
            <a:r>
              <a:rPr lang="en-US" dirty="0"/>
              <a:t>Click icon to add picture</a:t>
            </a:r>
          </a:p>
        </p:txBody>
      </p:sp>
      <p:sp>
        <p:nvSpPr>
          <p:cNvPr id="2" name="Title 2">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457200" y="1736725"/>
            <a:ext cx="5486400" cy="2057400"/>
          </a:xfrm>
          <a:prstGeom prst="rect">
            <a:avLst/>
          </a:prstGeom>
        </p:spPr>
        <p:txBody>
          <a:bodyPr anchor="b"/>
          <a:lstStyle>
            <a:lvl1pPr algn="l">
              <a:defRPr sz="4800" spc="-100" baseline="0"/>
            </a:lvl1pPr>
          </a:lstStyle>
          <a:p>
            <a:r>
              <a:rPr lang="en-US" dirty="0"/>
              <a:t>[Presentation title]</a:t>
            </a:r>
          </a:p>
        </p:txBody>
      </p:sp>
      <p:sp>
        <p:nvSpPr>
          <p:cNvPr id="3" name="Subtitle 3">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457200" y="4023360"/>
            <a:ext cx="5486400" cy="1189931"/>
          </a:xfrm>
        </p:spPr>
        <p:txBody>
          <a:bodyPr>
            <a:noAutofit/>
          </a:bodyPr>
          <a:lstStyle>
            <a:lvl1pPr marL="0" indent="0" algn="l">
              <a:spcBef>
                <a:spcPts val="0"/>
              </a:spcBef>
              <a:buNone/>
              <a:defRPr sz="1800"/>
            </a:lvl1pPr>
            <a:lvl2pPr marL="0" indent="0" algn="l">
              <a:spcBef>
                <a:spcPts val="0"/>
              </a:spcBef>
              <a:buNone/>
              <a:defRPr sz="1800"/>
            </a:lvl2pPr>
            <a:lvl3pPr marL="0" indent="0" algn="l">
              <a:spcBef>
                <a:spcPts val="0"/>
              </a:spcBef>
              <a:buNone/>
              <a:defRPr sz="1800"/>
            </a:lvl3pPr>
            <a:lvl4pPr marL="0" indent="0" algn="l">
              <a:spcBef>
                <a:spcPts val="0"/>
              </a:spcBef>
              <a:buNone/>
              <a:defRPr sz="1800"/>
            </a:lvl4pPr>
            <a:lvl5pPr marL="0" indent="0" algn="l">
              <a:spcBef>
                <a:spcPts val="0"/>
              </a:spcBef>
              <a:buNone/>
              <a:defRPr sz="1800"/>
            </a:lvl5pPr>
            <a:lvl6pPr marL="0" indent="0" algn="l">
              <a:spcBef>
                <a:spcPts val="0"/>
              </a:spcBef>
              <a:buNone/>
              <a:defRPr sz="1800"/>
            </a:lvl6pPr>
            <a:lvl7pPr marL="0" indent="0" algn="l">
              <a:spcBef>
                <a:spcPts val="0"/>
              </a:spcBef>
              <a:buNone/>
              <a:defRPr sz="1800"/>
            </a:lvl7pPr>
            <a:lvl8pPr marL="0" indent="0" algn="l">
              <a:spcBef>
                <a:spcPts val="0"/>
              </a:spcBef>
              <a:buNone/>
              <a:defRPr sz="1800"/>
            </a:lvl8pPr>
            <a:lvl9pPr marL="0" indent="0" algn="l">
              <a:spcBef>
                <a:spcPts val="0"/>
              </a:spcBef>
              <a:buNone/>
              <a:defRPr sz="1800"/>
            </a:lvl9pPr>
          </a:lstStyle>
          <a:p>
            <a:r>
              <a:rPr lang="en-US" dirty="0"/>
              <a:t>[Optional presentation subtitle]</a:t>
            </a:r>
          </a:p>
        </p:txBody>
      </p:sp>
      <p:sp>
        <p:nvSpPr>
          <p:cNvPr id="9" name="Text Placeholder 4">
            <a:extLst>
              <a:ext uri="{FF2B5EF4-FFF2-40B4-BE49-F238E27FC236}">
                <a16:creationId xmlns:a16="http://schemas.microsoft.com/office/drawing/2014/main" id="{5C800EA8-6366-7F4C-B7F3-6DF82E498590}"/>
              </a:ext>
            </a:extLst>
          </p:cNvPr>
          <p:cNvSpPr>
            <a:spLocks noGrp="1"/>
          </p:cNvSpPr>
          <p:nvPr userDrawn="1">
            <p:ph type="body" sz="quarter" idx="10" hasCustomPrompt="1"/>
          </p:nvPr>
        </p:nvSpPr>
        <p:spPr>
          <a:xfrm>
            <a:off x="457200" y="5815907"/>
            <a:ext cx="5486400" cy="638868"/>
          </a:xfrm>
        </p:spPr>
        <p:txBody>
          <a:bodyPr anchor="b" anchorCtr="0"/>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dirty="0"/>
              <a:t>[Month 00, 0000]</a:t>
            </a:r>
          </a:p>
        </p:txBody>
      </p:sp>
      <p:pic>
        <p:nvPicPr>
          <p:cNvPr id="8" name="Picture 7">
            <a:extLst>
              <a:ext uri="{FF2B5EF4-FFF2-40B4-BE49-F238E27FC236}">
                <a16:creationId xmlns:a16="http://schemas.microsoft.com/office/drawing/2014/main" id="{B56EE55E-8C6A-405A-A59F-5AA5D1F3DA7F}"/>
              </a:ext>
            </a:extLst>
          </p:cNvPr>
          <p:cNvPicPr>
            <a:picLocks noChangeAspect="1"/>
          </p:cNvPicPr>
          <p:nvPr userDrawn="1"/>
        </p:nvPicPr>
        <p:blipFill>
          <a:blip r:embed="rId2"/>
          <a:stretch>
            <a:fillRect/>
          </a:stretch>
        </p:blipFill>
        <p:spPr>
          <a:xfrm>
            <a:off x="457199" y="456634"/>
            <a:ext cx="2105025" cy="625228"/>
          </a:xfrm>
          <a:prstGeom prst="rect">
            <a:avLst/>
          </a:prstGeom>
        </p:spPr>
      </p:pic>
    </p:spTree>
    <p:extLst>
      <p:ext uri="{BB962C8B-B14F-4D97-AF65-F5344CB8AC3E}">
        <p14:creationId xmlns:p14="http://schemas.microsoft.com/office/powerpoint/2010/main" val="5646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alf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57200" y="1736724"/>
            <a:ext cx="5367528"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6370320" y="1736724"/>
            <a:ext cx="5364480"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7C8CC73-393F-4981-B14C-F9ABD18466AD}"/>
              </a:ext>
            </a:extLst>
          </p:cNvPr>
          <p:cNvSpPr>
            <a:spLocks noGrp="1"/>
          </p:cNvSpPr>
          <p:nvPr>
            <p:ph type="dt" sz="half" idx="10"/>
          </p:nvPr>
        </p:nvSpPr>
        <p:spPr/>
        <p:txBody>
          <a:bodyPr/>
          <a:lstStyle/>
          <a:p>
            <a:r>
              <a:rPr lang="en-UM"/>
              <a:t>[Month 00, 0000]</a:t>
            </a:r>
            <a:endParaRPr lang="en-US" dirty="0"/>
          </a:p>
        </p:txBody>
      </p:sp>
      <p:sp>
        <p:nvSpPr>
          <p:cNvPr id="7" name="Slide Number Placeholder 5">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8" name="Title Placeholder 1">
            <a:extLst>
              <a:ext uri="{FF2B5EF4-FFF2-40B4-BE49-F238E27FC236}">
                <a16:creationId xmlns:a16="http://schemas.microsoft.com/office/drawing/2014/main" id="{B0B992BE-191C-449F-A003-42B41DC8D984}"/>
              </a:ext>
            </a:extLst>
          </p:cNvPr>
          <p:cNvSpPr>
            <a:spLocks noGrp="1"/>
          </p:cNvSpPr>
          <p:nvPr>
            <p:ph type="title"/>
          </p:nvPr>
        </p:nvSpPr>
        <p:spPr>
          <a:xfrm>
            <a:off x="457200" y="457200"/>
            <a:ext cx="5368925"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10" name="Text Placeholder 7">
            <a:extLst>
              <a:ext uri="{FF2B5EF4-FFF2-40B4-BE49-F238E27FC236}">
                <a16:creationId xmlns:a16="http://schemas.microsoft.com/office/drawing/2014/main" id="{B124FCF3-5301-43C2-9B37-9FDB2C7253AC}"/>
              </a:ext>
            </a:extLst>
          </p:cNvPr>
          <p:cNvSpPr>
            <a:spLocks noGrp="1"/>
          </p:cNvSpPr>
          <p:nvPr>
            <p:ph type="body" sz="quarter" idx="13"/>
          </p:nvPr>
        </p:nvSpPr>
        <p:spPr>
          <a:xfrm>
            <a:off x="457200" y="900649"/>
            <a:ext cx="5368925"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11" name="Rectangle: Rounded Corners 10">
            <a:extLst>
              <a:ext uri="{FF2B5EF4-FFF2-40B4-BE49-F238E27FC236}">
                <a16:creationId xmlns:a16="http://schemas.microsoft.com/office/drawing/2014/main" id="{8F242A52-192A-49C3-A81C-45471B0065A8}"/>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82772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70">
          <p15:clr>
            <a:srgbClr val="FBAE40"/>
          </p15:clr>
        </p15:guide>
        <p15:guide id="2" pos="4012">
          <p15:clr>
            <a:srgbClr val="FBAE40"/>
          </p15:clr>
        </p15:guide>
        <p15:guide id="3" pos="3840">
          <p15:clr>
            <a:srgbClr val="FBAE40"/>
          </p15:clr>
        </p15:guide>
        <p15:guide id="4" orient="horz" pos="1094" userDrawn="1">
          <p15:clr>
            <a:srgbClr val="FBAE40"/>
          </p15:clr>
        </p15:guide>
        <p15:guide id="5" orient="horz" pos="383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Gray - No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57200" y="1736724"/>
            <a:ext cx="5367528"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6370320" y="1736724"/>
            <a:ext cx="5364480"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7C8CC73-393F-4981-B14C-F9ABD18466AD}"/>
              </a:ext>
            </a:extLst>
          </p:cNvPr>
          <p:cNvSpPr>
            <a:spLocks noGrp="1"/>
          </p:cNvSpPr>
          <p:nvPr>
            <p:ph type="dt" sz="half" idx="10"/>
          </p:nvPr>
        </p:nvSpPr>
        <p:spPr/>
        <p:txBody>
          <a:bodyPr/>
          <a:lstStyle/>
          <a:p>
            <a:r>
              <a:rPr lang="en-UM"/>
              <a:t>[Month 00, 0000]</a:t>
            </a:r>
            <a:endParaRPr lang="en-US" dirty="0"/>
          </a:p>
        </p:txBody>
      </p:sp>
      <p:sp>
        <p:nvSpPr>
          <p:cNvPr id="7" name="Slide Number Placeholder 5">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8" name="Title Placeholder 1">
            <a:extLst>
              <a:ext uri="{FF2B5EF4-FFF2-40B4-BE49-F238E27FC236}">
                <a16:creationId xmlns:a16="http://schemas.microsoft.com/office/drawing/2014/main" id="{B0B992BE-191C-449F-A003-42B41DC8D984}"/>
              </a:ext>
            </a:extLst>
          </p:cNvPr>
          <p:cNvSpPr>
            <a:spLocks noGrp="1"/>
          </p:cNvSpPr>
          <p:nvPr>
            <p:ph type="title"/>
          </p:nvPr>
        </p:nvSpPr>
        <p:spPr>
          <a:xfrm>
            <a:off x="457200" y="457200"/>
            <a:ext cx="5368925"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10" name="Rectangle: Rounded Corners 9">
            <a:extLst>
              <a:ext uri="{FF2B5EF4-FFF2-40B4-BE49-F238E27FC236}">
                <a16:creationId xmlns:a16="http://schemas.microsoft.com/office/drawing/2014/main" id="{B1B93358-6EC3-410C-99A4-F3A87234EF16}"/>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12575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70">
          <p15:clr>
            <a:srgbClr val="FBAE40"/>
          </p15:clr>
        </p15:guide>
        <p15:guide id="2" pos="4012">
          <p15:clr>
            <a:srgbClr val="FBAE40"/>
          </p15:clr>
        </p15:guide>
        <p15:guide id="3" pos="3840">
          <p15:clr>
            <a:srgbClr val="FBAE40"/>
          </p15:clr>
        </p15:guide>
        <p15:guide id="4" orient="horz" pos="1094">
          <p15:clr>
            <a:srgbClr val="FBAE40"/>
          </p15:clr>
        </p15:guide>
        <p15:guide id="5" orient="horz" pos="383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Phot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57200" y="1736724"/>
            <a:ext cx="5367528"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a:extLst>
              <a:ext uri="{FF2B5EF4-FFF2-40B4-BE49-F238E27FC236}">
                <a16:creationId xmlns:a16="http://schemas.microsoft.com/office/drawing/2014/main" id="{9919D5A2-095D-9E4E-847B-87B05ECD795F}"/>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marL="0" indent="0" algn="ctr">
              <a:buFontTx/>
              <a:buNone/>
              <a:defRPr/>
            </a:lvl1pPr>
          </a:lstStyle>
          <a:p>
            <a:r>
              <a:rPr lang="en-US" dirty="0"/>
              <a:t>Click icon to add picture</a:t>
            </a:r>
          </a:p>
        </p:txBody>
      </p:sp>
      <p:sp>
        <p:nvSpPr>
          <p:cNvPr id="5" name="Date Placeholder 4">
            <a:extLst>
              <a:ext uri="{FF2B5EF4-FFF2-40B4-BE49-F238E27FC236}">
                <a16:creationId xmlns:a16="http://schemas.microsoft.com/office/drawing/2014/main" id="{57C8CC73-393F-4981-B14C-F9ABD18466AD}"/>
              </a:ext>
            </a:extLst>
          </p:cNvPr>
          <p:cNvSpPr>
            <a:spLocks noGrp="1"/>
          </p:cNvSpPr>
          <p:nvPr>
            <p:ph type="dt" sz="half" idx="10"/>
          </p:nvPr>
        </p:nvSpPr>
        <p:spPr/>
        <p:txBody>
          <a:bodyPr/>
          <a:lstStyle/>
          <a:p>
            <a:r>
              <a:rPr lang="en-UM"/>
              <a:t>[Month 00, 0000]</a:t>
            </a:r>
            <a:endParaRPr lang="en-US" dirty="0"/>
          </a:p>
        </p:txBody>
      </p:sp>
      <p:sp>
        <p:nvSpPr>
          <p:cNvPr id="7" name="Slide Number Placeholder 5">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9" name="Title Placeholder 1">
            <a:extLst>
              <a:ext uri="{FF2B5EF4-FFF2-40B4-BE49-F238E27FC236}">
                <a16:creationId xmlns:a16="http://schemas.microsoft.com/office/drawing/2014/main" id="{8F65AFA2-9D92-47B7-B1CB-8803E2D99A14}"/>
              </a:ext>
            </a:extLst>
          </p:cNvPr>
          <p:cNvSpPr>
            <a:spLocks noGrp="1"/>
          </p:cNvSpPr>
          <p:nvPr>
            <p:ph type="title"/>
          </p:nvPr>
        </p:nvSpPr>
        <p:spPr>
          <a:xfrm>
            <a:off x="457200" y="457200"/>
            <a:ext cx="5368925"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11" name="Text Placeholder 7">
            <a:extLst>
              <a:ext uri="{FF2B5EF4-FFF2-40B4-BE49-F238E27FC236}">
                <a16:creationId xmlns:a16="http://schemas.microsoft.com/office/drawing/2014/main" id="{D0E4CA65-55C3-4143-AFC6-691F5CB36ACF}"/>
              </a:ext>
            </a:extLst>
          </p:cNvPr>
          <p:cNvSpPr>
            <a:spLocks noGrp="1"/>
          </p:cNvSpPr>
          <p:nvPr>
            <p:ph type="body" sz="quarter" idx="14"/>
          </p:nvPr>
        </p:nvSpPr>
        <p:spPr>
          <a:xfrm>
            <a:off x="457200" y="900649"/>
            <a:ext cx="5368925"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FA49B446-1BCC-48C7-A9B1-82436F1227DD}"/>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45613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70">
          <p15:clr>
            <a:srgbClr val="FBAE40"/>
          </p15:clr>
        </p15:guide>
        <p15:guide id="3" pos="3840">
          <p15:clr>
            <a:srgbClr val="FBAE40"/>
          </p15:clr>
        </p15:guide>
        <p15:guide id="4" orient="horz" pos="1094" userDrawn="1">
          <p15:clr>
            <a:srgbClr val="FBAE40"/>
          </p15:clr>
        </p15:guide>
        <p15:guide id="5" orient="horz" pos="383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Photo - No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57200" y="1736724"/>
            <a:ext cx="5367528"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a:extLst>
              <a:ext uri="{FF2B5EF4-FFF2-40B4-BE49-F238E27FC236}">
                <a16:creationId xmlns:a16="http://schemas.microsoft.com/office/drawing/2014/main" id="{9919D5A2-095D-9E4E-847B-87B05ECD795F}"/>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marL="0" indent="0" algn="ctr">
              <a:buFontTx/>
              <a:buNone/>
              <a:defRPr/>
            </a:lvl1pPr>
          </a:lstStyle>
          <a:p>
            <a:r>
              <a:rPr lang="en-US" dirty="0"/>
              <a:t>Click icon to add picture</a:t>
            </a:r>
          </a:p>
        </p:txBody>
      </p:sp>
      <p:sp>
        <p:nvSpPr>
          <p:cNvPr id="5" name="Date Placeholder 4">
            <a:extLst>
              <a:ext uri="{FF2B5EF4-FFF2-40B4-BE49-F238E27FC236}">
                <a16:creationId xmlns:a16="http://schemas.microsoft.com/office/drawing/2014/main" id="{57C8CC73-393F-4981-B14C-F9ABD18466AD}"/>
              </a:ext>
            </a:extLst>
          </p:cNvPr>
          <p:cNvSpPr>
            <a:spLocks noGrp="1"/>
          </p:cNvSpPr>
          <p:nvPr>
            <p:ph type="dt" sz="half" idx="10"/>
          </p:nvPr>
        </p:nvSpPr>
        <p:spPr/>
        <p:txBody>
          <a:bodyPr/>
          <a:lstStyle/>
          <a:p>
            <a:r>
              <a:rPr lang="en-UM"/>
              <a:t>[Month 00, 0000]</a:t>
            </a:r>
            <a:endParaRPr lang="en-US" dirty="0"/>
          </a:p>
        </p:txBody>
      </p:sp>
      <p:sp>
        <p:nvSpPr>
          <p:cNvPr id="7" name="Slide Number Placeholder 5">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9" name="Title Placeholder 1">
            <a:extLst>
              <a:ext uri="{FF2B5EF4-FFF2-40B4-BE49-F238E27FC236}">
                <a16:creationId xmlns:a16="http://schemas.microsoft.com/office/drawing/2014/main" id="{8F65AFA2-9D92-47B7-B1CB-8803E2D99A14}"/>
              </a:ext>
            </a:extLst>
          </p:cNvPr>
          <p:cNvSpPr>
            <a:spLocks noGrp="1"/>
          </p:cNvSpPr>
          <p:nvPr>
            <p:ph type="title"/>
          </p:nvPr>
        </p:nvSpPr>
        <p:spPr>
          <a:xfrm>
            <a:off x="457200" y="457200"/>
            <a:ext cx="5368925"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11" name="Rectangle: Rounded Corners 10">
            <a:extLst>
              <a:ext uri="{FF2B5EF4-FFF2-40B4-BE49-F238E27FC236}">
                <a16:creationId xmlns:a16="http://schemas.microsoft.com/office/drawing/2014/main" id="{DE8CCABB-93EF-4A0C-AD63-339380B59DA7}"/>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222204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70">
          <p15:clr>
            <a:srgbClr val="FBAE40"/>
          </p15:clr>
        </p15:guide>
        <p15:guide id="3" pos="3840">
          <p15:clr>
            <a:srgbClr val="FBAE40"/>
          </p15:clr>
        </p15:guide>
        <p15:guide id="4" orient="horz" pos="1094">
          <p15:clr>
            <a:srgbClr val="FBAE40"/>
          </p15:clr>
        </p15:guide>
        <p15:guide id="5" orient="horz" pos="383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138F190A-457A-41DE-85C6-7AE280744758}"/>
              </a:ext>
            </a:extLst>
          </p:cNvPr>
          <p:cNvSpPr txBox="1">
            <a:spLocks/>
          </p:cNvSpPr>
          <p:nvPr userDrawn="1"/>
        </p:nvSpPr>
        <p:spPr>
          <a:xfrm>
            <a:off x="457200" y="480384"/>
            <a:ext cx="3691690" cy="5884052"/>
          </a:xfrm>
          <a:custGeom>
            <a:avLst/>
            <a:gdLst>
              <a:gd name="connsiteX0" fmla="*/ 3 w 2571750"/>
              <a:gd name="connsiteY0" fmla="*/ 982319 h 2571750"/>
              <a:gd name="connsiteX1" fmla="*/ 1285875 w 2571750"/>
              <a:gd name="connsiteY1" fmla="*/ 0 h 2571750"/>
              <a:gd name="connsiteX2" fmla="*/ 2571747 w 2571750"/>
              <a:gd name="connsiteY2" fmla="*/ 982319 h 2571750"/>
              <a:gd name="connsiteX3" fmla="*/ 2080588 w 2571750"/>
              <a:gd name="connsiteY3" fmla="*/ 2571743 h 2571750"/>
              <a:gd name="connsiteX4" fmla="*/ 491162 w 2571750"/>
              <a:gd name="connsiteY4" fmla="*/ 2571743 h 2571750"/>
              <a:gd name="connsiteX5" fmla="*/ 3 w 2571750"/>
              <a:gd name="connsiteY5" fmla="*/ 982319 h 2571750"/>
              <a:gd name="connsiteX0" fmla="*/ 0 w 2571744"/>
              <a:gd name="connsiteY0" fmla="*/ 1791944 h 3381368"/>
              <a:gd name="connsiteX1" fmla="*/ 1800222 w 2571744"/>
              <a:gd name="connsiteY1" fmla="*/ 0 h 3381368"/>
              <a:gd name="connsiteX2" fmla="*/ 2571744 w 2571744"/>
              <a:gd name="connsiteY2" fmla="*/ 1791944 h 3381368"/>
              <a:gd name="connsiteX3" fmla="*/ 2080585 w 2571744"/>
              <a:gd name="connsiteY3" fmla="*/ 3381368 h 3381368"/>
              <a:gd name="connsiteX4" fmla="*/ 491159 w 2571744"/>
              <a:gd name="connsiteY4" fmla="*/ 3381368 h 3381368"/>
              <a:gd name="connsiteX5" fmla="*/ 0 w 2571744"/>
              <a:gd name="connsiteY5" fmla="*/ 1791944 h 3381368"/>
              <a:gd name="connsiteX0" fmla="*/ 0 w 5010144"/>
              <a:gd name="connsiteY0" fmla="*/ 2458694 h 3381368"/>
              <a:gd name="connsiteX1" fmla="*/ 4238622 w 5010144"/>
              <a:gd name="connsiteY1" fmla="*/ 0 h 3381368"/>
              <a:gd name="connsiteX2" fmla="*/ 5010144 w 5010144"/>
              <a:gd name="connsiteY2" fmla="*/ 1791944 h 3381368"/>
              <a:gd name="connsiteX3" fmla="*/ 4518985 w 5010144"/>
              <a:gd name="connsiteY3" fmla="*/ 3381368 h 3381368"/>
              <a:gd name="connsiteX4" fmla="*/ 2929559 w 5010144"/>
              <a:gd name="connsiteY4" fmla="*/ 3381368 h 3381368"/>
              <a:gd name="connsiteX5" fmla="*/ 0 w 5010144"/>
              <a:gd name="connsiteY5" fmla="*/ 2458694 h 3381368"/>
              <a:gd name="connsiteX0" fmla="*/ 0 w 5010144"/>
              <a:gd name="connsiteY0" fmla="*/ 2458694 h 6905618"/>
              <a:gd name="connsiteX1" fmla="*/ 4238622 w 5010144"/>
              <a:gd name="connsiteY1" fmla="*/ 0 h 6905618"/>
              <a:gd name="connsiteX2" fmla="*/ 5010144 w 5010144"/>
              <a:gd name="connsiteY2" fmla="*/ 1791944 h 6905618"/>
              <a:gd name="connsiteX3" fmla="*/ 4518985 w 5010144"/>
              <a:gd name="connsiteY3" fmla="*/ 3381368 h 6905618"/>
              <a:gd name="connsiteX4" fmla="*/ 2872409 w 5010144"/>
              <a:gd name="connsiteY4" fmla="*/ 6905618 h 6905618"/>
              <a:gd name="connsiteX5" fmla="*/ 0 w 5010144"/>
              <a:gd name="connsiteY5" fmla="*/ 2458694 h 6905618"/>
              <a:gd name="connsiteX0" fmla="*/ 0 w 5319085"/>
              <a:gd name="connsiteY0" fmla="*/ 2458694 h 6905618"/>
              <a:gd name="connsiteX1" fmla="*/ 4238622 w 5319085"/>
              <a:gd name="connsiteY1" fmla="*/ 0 h 6905618"/>
              <a:gd name="connsiteX2" fmla="*/ 5010144 w 5319085"/>
              <a:gd name="connsiteY2" fmla="*/ 1791944 h 6905618"/>
              <a:gd name="connsiteX3" fmla="*/ 5319085 w 5319085"/>
              <a:gd name="connsiteY3" fmla="*/ 6867518 h 6905618"/>
              <a:gd name="connsiteX4" fmla="*/ 2872409 w 5319085"/>
              <a:gd name="connsiteY4" fmla="*/ 6905618 h 6905618"/>
              <a:gd name="connsiteX5" fmla="*/ 0 w 5319085"/>
              <a:gd name="connsiteY5" fmla="*/ 2458694 h 6905618"/>
              <a:gd name="connsiteX0" fmla="*/ 0 w 5319085"/>
              <a:gd name="connsiteY0" fmla="*/ 2458694 h 6896093"/>
              <a:gd name="connsiteX1" fmla="*/ 4238622 w 5319085"/>
              <a:gd name="connsiteY1" fmla="*/ 0 h 6896093"/>
              <a:gd name="connsiteX2" fmla="*/ 5010144 w 5319085"/>
              <a:gd name="connsiteY2" fmla="*/ 1791944 h 6896093"/>
              <a:gd name="connsiteX3" fmla="*/ 5319085 w 5319085"/>
              <a:gd name="connsiteY3" fmla="*/ 6867518 h 6896093"/>
              <a:gd name="connsiteX4" fmla="*/ 2862884 w 5319085"/>
              <a:gd name="connsiteY4" fmla="*/ 6896093 h 6896093"/>
              <a:gd name="connsiteX5" fmla="*/ 0 w 5319085"/>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5319085 w 8543919"/>
              <a:gd name="connsiteY3" fmla="*/ 6867518 h 6896093"/>
              <a:gd name="connsiteX4" fmla="*/ 2862884 w 8543919"/>
              <a:gd name="connsiteY4" fmla="*/ 6896093 h 6896093"/>
              <a:gd name="connsiteX5" fmla="*/ 0 w 8543919"/>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105772 w 8543919"/>
              <a:gd name="connsiteY3" fmla="*/ 30575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327425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02910 w 8527744"/>
              <a:gd name="connsiteY4" fmla="*/ 686751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523432 w 8527744"/>
              <a:gd name="connsiteY3" fmla="*/ 5782739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846709 w 8527744"/>
              <a:gd name="connsiteY5" fmla="*/ 689609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935665 w 8527744"/>
              <a:gd name="connsiteY5" fmla="*/ 687348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307659 w 8527744"/>
              <a:gd name="connsiteY5" fmla="*/ 6843336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170183 w 8527744"/>
              <a:gd name="connsiteY5" fmla="*/ 6911167 h 6912738"/>
              <a:gd name="connsiteX6" fmla="*/ 0 w 8527744"/>
              <a:gd name="connsiteY6" fmla="*/ 2353181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4185676 w 9543237"/>
              <a:gd name="connsiteY5" fmla="*/ 6911167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297198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293030"/>
              <a:gd name="connsiteX1" fmla="*/ 5237940 w 9543237"/>
              <a:gd name="connsiteY1" fmla="*/ 0 h 6293030"/>
              <a:gd name="connsiteX2" fmla="*/ 9543237 w 9543237"/>
              <a:gd name="connsiteY2" fmla="*/ 2327425 h 6293030"/>
              <a:gd name="connsiteX3" fmla="*/ 9538925 w 9543237"/>
              <a:gd name="connsiteY3" fmla="*/ 5782739 h 6293030"/>
              <a:gd name="connsiteX4" fmla="*/ 3150655 w 9543237"/>
              <a:gd name="connsiteY4" fmla="*/ 6293030 h 6293030"/>
              <a:gd name="connsiteX5" fmla="*/ 0 w 9543237"/>
              <a:gd name="connsiteY5" fmla="*/ 1124633 h 6293030"/>
              <a:gd name="connsiteX0" fmla="*/ 0 w 9543237"/>
              <a:gd name="connsiteY0" fmla="*/ 1124633 h 6302268"/>
              <a:gd name="connsiteX1" fmla="*/ 5237940 w 9543237"/>
              <a:gd name="connsiteY1" fmla="*/ 0 h 6302268"/>
              <a:gd name="connsiteX2" fmla="*/ 9543237 w 9543237"/>
              <a:gd name="connsiteY2" fmla="*/ 2327425 h 6302268"/>
              <a:gd name="connsiteX3" fmla="*/ 3150655 w 9543237"/>
              <a:gd name="connsiteY3" fmla="*/ 6293030 h 6302268"/>
              <a:gd name="connsiteX4" fmla="*/ 0 w 9543237"/>
              <a:gd name="connsiteY4" fmla="*/ 1124633 h 6302268"/>
              <a:gd name="connsiteX0" fmla="*/ 0 w 9445594"/>
              <a:gd name="connsiteY0" fmla="*/ 1124633 h 6305662"/>
              <a:gd name="connsiteX1" fmla="*/ 5237940 w 9445594"/>
              <a:gd name="connsiteY1" fmla="*/ 0 h 6305662"/>
              <a:gd name="connsiteX2" fmla="*/ 9445594 w 9445594"/>
              <a:gd name="connsiteY2" fmla="*/ 3208271 h 6305662"/>
              <a:gd name="connsiteX3" fmla="*/ 3150655 w 9445594"/>
              <a:gd name="connsiteY3" fmla="*/ 6293030 h 6305662"/>
              <a:gd name="connsiteX4" fmla="*/ 0 w 9445594"/>
              <a:gd name="connsiteY4" fmla="*/ 1124633 h 6305662"/>
              <a:gd name="connsiteX0" fmla="*/ 0 w 9445594"/>
              <a:gd name="connsiteY0" fmla="*/ 0 h 5181029"/>
              <a:gd name="connsiteX1" fmla="*/ 9445594 w 9445594"/>
              <a:gd name="connsiteY1" fmla="*/ 2083638 h 5181029"/>
              <a:gd name="connsiteX2" fmla="*/ 3150655 w 9445594"/>
              <a:gd name="connsiteY2" fmla="*/ 5168397 h 5181029"/>
              <a:gd name="connsiteX3" fmla="*/ 0 w 9445594"/>
              <a:gd name="connsiteY3" fmla="*/ 0 h 5181029"/>
              <a:gd name="connsiteX0" fmla="*/ 0 w 9445594"/>
              <a:gd name="connsiteY0" fmla="*/ 0 h 5177226"/>
              <a:gd name="connsiteX1" fmla="*/ 9445594 w 9445594"/>
              <a:gd name="connsiteY1" fmla="*/ 2083638 h 5177226"/>
              <a:gd name="connsiteX2" fmla="*/ 3150655 w 9445594"/>
              <a:gd name="connsiteY2" fmla="*/ 5168397 h 5177226"/>
              <a:gd name="connsiteX3" fmla="*/ 0 w 9445594"/>
              <a:gd name="connsiteY3" fmla="*/ 0 h 5177226"/>
              <a:gd name="connsiteX0" fmla="*/ 0 w 9445594"/>
              <a:gd name="connsiteY0" fmla="*/ 0 h 5168397"/>
              <a:gd name="connsiteX1" fmla="*/ 9445594 w 9445594"/>
              <a:gd name="connsiteY1" fmla="*/ 2083638 h 5168397"/>
              <a:gd name="connsiteX2" fmla="*/ 3150655 w 9445594"/>
              <a:gd name="connsiteY2" fmla="*/ 5168397 h 5168397"/>
              <a:gd name="connsiteX3" fmla="*/ 0 w 9445594"/>
              <a:gd name="connsiteY3" fmla="*/ 0 h 5168397"/>
              <a:gd name="connsiteX0" fmla="*/ 0 w 11310584"/>
              <a:gd name="connsiteY0" fmla="*/ 0 h 5168397"/>
              <a:gd name="connsiteX1" fmla="*/ 11310584 w 11310584"/>
              <a:gd name="connsiteY1" fmla="*/ 368307 h 5168397"/>
              <a:gd name="connsiteX2" fmla="*/ 3150655 w 11310584"/>
              <a:gd name="connsiteY2" fmla="*/ 5168397 h 5168397"/>
              <a:gd name="connsiteX3" fmla="*/ 0 w 11310584"/>
              <a:gd name="connsiteY3" fmla="*/ 0 h 5168397"/>
              <a:gd name="connsiteX0" fmla="*/ 0 w 11310584"/>
              <a:gd name="connsiteY0" fmla="*/ 0 h 5531553"/>
              <a:gd name="connsiteX1" fmla="*/ 11310584 w 11310584"/>
              <a:gd name="connsiteY1" fmla="*/ 368307 h 5531553"/>
              <a:gd name="connsiteX2" fmla="*/ 8120708 w 11310584"/>
              <a:gd name="connsiteY2" fmla="*/ 5531553 h 5531553"/>
              <a:gd name="connsiteX3" fmla="*/ 0 w 11310584"/>
              <a:gd name="connsiteY3" fmla="*/ 0 h 5531553"/>
              <a:gd name="connsiteX0" fmla="*/ 0 w 9455359"/>
              <a:gd name="connsiteY0" fmla="*/ 2065608 h 5163246"/>
              <a:gd name="connsiteX1" fmla="*/ 9455359 w 9455359"/>
              <a:gd name="connsiteY1" fmla="*/ 0 h 5163246"/>
              <a:gd name="connsiteX2" fmla="*/ 6265483 w 9455359"/>
              <a:gd name="connsiteY2" fmla="*/ 5163246 h 5163246"/>
              <a:gd name="connsiteX3" fmla="*/ 0 w 9455359"/>
              <a:gd name="connsiteY3" fmla="*/ 2065608 h 5163246"/>
              <a:gd name="connsiteX0" fmla="*/ 0 w 9455359"/>
              <a:gd name="connsiteY0" fmla="*/ 2065608 h 14057758"/>
              <a:gd name="connsiteX1" fmla="*/ 9455359 w 9455359"/>
              <a:gd name="connsiteY1" fmla="*/ 0 h 14057758"/>
              <a:gd name="connsiteX2" fmla="*/ 3721352 w 9455359"/>
              <a:gd name="connsiteY2" fmla="*/ 14057758 h 14057758"/>
              <a:gd name="connsiteX3" fmla="*/ 0 w 9455359"/>
              <a:gd name="connsiteY3" fmla="*/ 2065608 h 14057758"/>
            </a:gdLst>
            <a:ahLst/>
            <a:cxnLst>
              <a:cxn ang="0">
                <a:pos x="connsiteX0" y="connsiteY0"/>
              </a:cxn>
              <a:cxn ang="0">
                <a:pos x="connsiteX1" y="connsiteY1"/>
              </a:cxn>
              <a:cxn ang="0">
                <a:pos x="connsiteX2" y="connsiteY2"/>
              </a:cxn>
              <a:cxn ang="0">
                <a:pos x="connsiteX3" y="connsiteY3"/>
              </a:cxn>
            </a:cxnLst>
            <a:rect l="l" t="t" r="r" b="b"/>
            <a:pathLst>
              <a:path w="9455359" h="14057758">
                <a:moveTo>
                  <a:pt x="0" y="2065608"/>
                </a:moveTo>
                <a:lnTo>
                  <a:pt x="9455359" y="0"/>
                </a:lnTo>
                <a:cubicBezTo>
                  <a:pt x="9439466" y="5732"/>
                  <a:pt x="3749595" y="14041875"/>
                  <a:pt x="3721352" y="14057758"/>
                </a:cubicBezTo>
                <a:lnTo>
                  <a:pt x="0" y="206560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defRPr b="0" i="0">
                <a:solidFill>
                  <a:schemeClr val="lt1"/>
                </a:solidFill>
                <a:latin typeface="Arial" charset="0"/>
                <a:ea typeface="Arial" charset="0"/>
                <a:cs typeface="Arial"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800" dirty="0"/>
          </a:p>
        </p:txBody>
      </p:sp>
      <p:sp>
        <p:nvSpPr>
          <p:cNvPr id="3" name="Content Placeholder 1">
            <a:extLst>
              <a:ext uri="{FF2B5EF4-FFF2-40B4-BE49-F238E27FC236}">
                <a16:creationId xmlns:a16="http://schemas.microsoft.com/office/drawing/2014/main" id="{58BCB52D-820B-4886-993D-F1BD3CE0A1BF}"/>
              </a:ext>
            </a:extLst>
          </p:cNvPr>
          <p:cNvSpPr>
            <a:spLocks noGrp="1"/>
          </p:cNvSpPr>
          <p:nvPr>
            <p:ph idx="1" hasCustomPrompt="1"/>
          </p:nvPr>
        </p:nvSpPr>
        <p:spPr>
          <a:xfrm>
            <a:off x="457201" y="1654175"/>
            <a:ext cx="3313521" cy="4429125"/>
          </a:xfrm>
        </p:spPr>
        <p:txBody>
          <a:bodyPr>
            <a:noAutofit/>
          </a:bodyPr>
          <a:lstStyle>
            <a:lvl1pPr marL="0" indent="0">
              <a:lnSpc>
                <a:spcPct val="90000"/>
              </a:lnSpc>
              <a:spcBef>
                <a:spcPts val="0"/>
              </a:spcBef>
              <a:buFontTx/>
              <a:buNone/>
              <a:defRPr sz="4800" b="1" spc="-100" baseline="0">
                <a:solidFill>
                  <a:schemeClr val="tx1"/>
                </a:solidFill>
                <a:latin typeface="+mn-lt"/>
              </a:defRPr>
            </a:lvl1pPr>
            <a:lvl2pPr marL="182880">
              <a:spcBef>
                <a:spcPts val="1200"/>
              </a:spcBef>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[Big statement]</a:t>
            </a:r>
          </a:p>
        </p:txBody>
      </p:sp>
      <p:sp>
        <p:nvSpPr>
          <p:cNvPr id="5" name="Footer Placeholder 2">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dirty="0"/>
              <a:t>[Optional presentation title]</a:t>
            </a:r>
          </a:p>
        </p:txBody>
      </p:sp>
      <p:sp>
        <p:nvSpPr>
          <p:cNvPr id="4" name="Date Placeholder 3">
            <a:extLst>
              <a:ext uri="{FF2B5EF4-FFF2-40B4-BE49-F238E27FC236}">
                <a16:creationId xmlns:a16="http://schemas.microsoft.com/office/drawing/2014/main" id="{54C96292-B167-4D1F-B080-251301C106DD}"/>
              </a:ext>
            </a:extLst>
          </p:cNvPr>
          <p:cNvSpPr>
            <a:spLocks noGrp="1"/>
          </p:cNvSpPr>
          <p:nvPr>
            <p:ph type="dt" sz="half" idx="10"/>
          </p:nvPr>
        </p:nvSpPr>
        <p:spPr/>
        <p:txBody>
          <a:bodyPr/>
          <a:lstStyle/>
          <a:p>
            <a:r>
              <a:rPr lang="en-UM"/>
              <a:t>[Month 00, 0000]</a:t>
            </a:r>
            <a:endParaRPr lang="en-US" dirty="0"/>
          </a:p>
        </p:txBody>
      </p:sp>
      <p:sp>
        <p:nvSpPr>
          <p:cNvPr id="6" name="Slide Number Placeholder 4">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9" name="Content Placeholder 1">
            <a:extLst>
              <a:ext uri="{FF2B5EF4-FFF2-40B4-BE49-F238E27FC236}">
                <a16:creationId xmlns:a16="http://schemas.microsoft.com/office/drawing/2014/main" id="{8CD7E88B-E8C6-4453-9D2A-4CA829E223CA}"/>
              </a:ext>
            </a:extLst>
          </p:cNvPr>
          <p:cNvSpPr>
            <a:spLocks noGrp="1"/>
          </p:cNvSpPr>
          <p:nvPr>
            <p:ph idx="13" hasCustomPrompt="1"/>
          </p:nvPr>
        </p:nvSpPr>
        <p:spPr>
          <a:xfrm>
            <a:off x="3973399" y="1654175"/>
            <a:ext cx="7415783" cy="4429125"/>
          </a:xfrm>
        </p:spPr>
        <p:txBody>
          <a:bodyPr>
            <a:noAutofit/>
          </a:bodyPr>
          <a:lstStyle>
            <a:lvl1pPr marL="0" indent="0">
              <a:lnSpc>
                <a:spcPct val="90000"/>
              </a:lnSpc>
              <a:spcBef>
                <a:spcPts val="0"/>
              </a:spcBef>
              <a:buFontTx/>
              <a:buNone/>
              <a:defRPr sz="4800" b="1" spc="-100" baseline="0">
                <a:solidFill>
                  <a:schemeClr val="tx1"/>
                </a:solidFill>
                <a:latin typeface="+mn-lt"/>
              </a:defRPr>
            </a:lvl1pPr>
            <a:lvl2pPr marL="182880">
              <a:spcBef>
                <a:spcPts val="1200"/>
              </a:spcBef>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271595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60" userDrawn="1">
          <p15:clr>
            <a:srgbClr val="FBAE40"/>
          </p15:clr>
        </p15:guide>
        <p15:guide id="2" orient="horz" pos="1037" userDrawn="1">
          <p15:clr>
            <a:srgbClr val="FBAE40"/>
          </p15:clr>
        </p15:guide>
        <p15:guide id="3" orient="horz" pos="383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457200" y="374648"/>
            <a:ext cx="5486400" cy="3429000"/>
          </a:xfrm>
          <a:prstGeom prst="rect">
            <a:avLst/>
          </a:prstGeom>
        </p:spPr>
        <p:txBody>
          <a:bodyPr anchor="t" anchorCtr="0">
            <a:noAutofit/>
          </a:bodyPr>
          <a:lstStyle>
            <a:lvl1pPr>
              <a:defRPr sz="4800" spc="-100" baseline="0"/>
            </a:lvl1pPr>
          </a:lstStyle>
          <a:p>
            <a:r>
              <a:rPr lang="en-US" dirty="0"/>
              <a:t>[Section title]</a:t>
            </a:r>
          </a:p>
        </p:txBody>
      </p:sp>
      <p:sp>
        <p:nvSpPr>
          <p:cNvPr id="5" name="Footer Placeholder 2">
            <a:extLst>
              <a:ext uri="{FF2B5EF4-FFF2-40B4-BE49-F238E27FC236}">
                <a16:creationId xmlns:a16="http://schemas.microsoft.com/office/drawing/2014/main" id="{7F9C3797-B4F9-481A-ADC7-21C0CA065530}"/>
              </a:ext>
            </a:extLst>
          </p:cNvPr>
          <p:cNvSpPr>
            <a:spLocks noGrp="1"/>
          </p:cNvSpPr>
          <p:nvPr userDrawn="1">
            <p:ph type="ftr" sz="quarter" idx="11"/>
          </p:nvPr>
        </p:nvSpPr>
        <p:spPr/>
        <p:txBody>
          <a:bodyPr/>
          <a:lstStyle/>
          <a:p>
            <a:r>
              <a:rPr lang="en-US" dirty="0"/>
              <a:t>[Optional presentation title]</a:t>
            </a:r>
          </a:p>
        </p:txBody>
      </p:sp>
      <p:sp>
        <p:nvSpPr>
          <p:cNvPr id="4" name="Date Placeholder 3">
            <a:extLst>
              <a:ext uri="{FF2B5EF4-FFF2-40B4-BE49-F238E27FC236}">
                <a16:creationId xmlns:a16="http://schemas.microsoft.com/office/drawing/2014/main" id="{AE7C35D4-00CA-4567-9558-A8ECCAC3D77E}"/>
              </a:ext>
            </a:extLst>
          </p:cNvPr>
          <p:cNvSpPr>
            <a:spLocks noGrp="1"/>
          </p:cNvSpPr>
          <p:nvPr userDrawn="1">
            <p:ph type="dt" sz="half" idx="10"/>
          </p:nvPr>
        </p:nvSpPr>
        <p:spPr/>
        <p:txBody>
          <a:bodyPr/>
          <a:lstStyle/>
          <a:p>
            <a:r>
              <a:rPr lang="en-UM"/>
              <a:t>[Month 00, 0000]</a:t>
            </a:r>
            <a:endParaRPr lang="en-US" dirty="0"/>
          </a:p>
        </p:txBody>
      </p:sp>
      <p:sp>
        <p:nvSpPr>
          <p:cNvPr id="6" name="Slide Number Placeholder 4">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dirty="0"/>
          </a:p>
        </p:txBody>
      </p:sp>
    </p:spTree>
    <p:extLst>
      <p:ext uri="{BB962C8B-B14F-4D97-AF65-F5344CB8AC3E}">
        <p14:creationId xmlns:p14="http://schemas.microsoft.com/office/powerpoint/2010/main" val="185816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74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02">
    <p:bg>
      <p:bgPr>
        <a:solidFill>
          <a:srgbClr val="93D500"/>
        </a:solidFill>
        <a:effectLst/>
      </p:bgPr>
    </p:bg>
    <p:spTree>
      <p:nvGrpSpPr>
        <p:cNvPr id="1" name=""/>
        <p:cNvGrpSpPr/>
        <p:nvPr/>
      </p:nvGrpSpPr>
      <p:grpSpPr>
        <a:xfrm>
          <a:off x="0" y="0"/>
          <a:ext cx="0" cy="0"/>
          <a:chOff x="0" y="0"/>
          <a:chExt cx="0" cy="0"/>
        </a:xfrm>
      </p:grpSpPr>
      <p:sp>
        <p:nvSpPr>
          <p:cNvPr id="7" name="Shape">
            <a:extLst>
              <a:ext uri="{FF2B5EF4-FFF2-40B4-BE49-F238E27FC236}">
                <a16:creationId xmlns:a16="http://schemas.microsoft.com/office/drawing/2014/main" id="{94526527-F49D-7441-9404-4DBB8E34ED28}"/>
              </a:ext>
            </a:extLst>
          </p:cNvPr>
          <p:cNvSpPr>
            <a:spLocks noChangeAspect="1" noEditPoints="1"/>
          </p:cNvSpPr>
          <p:nvPr userDrawn="1"/>
        </p:nvSpPr>
        <p:spPr bwMode="hidden">
          <a:xfrm>
            <a:off x="5943599" y="0"/>
            <a:ext cx="6248401" cy="6858000"/>
          </a:xfrm>
          <a:custGeom>
            <a:avLst/>
            <a:gdLst>
              <a:gd name="connsiteX0" fmla="*/ 8708435 w 8708436"/>
              <a:gd name="connsiteY0" fmla="*/ 0 h 6858000"/>
              <a:gd name="connsiteX1" fmla="*/ 8708436 w 8708436"/>
              <a:gd name="connsiteY1" fmla="*/ 0 h 6858000"/>
              <a:gd name="connsiteX2" fmla="*/ 8708436 w 8708436"/>
              <a:gd name="connsiteY2" fmla="*/ 6858000 h 6858000"/>
              <a:gd name="connsiteX3" fmla="*/ 0 w 87084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8436" h="6858000">
                <a:moveTo>
                  <a:pt x="8708435" y="0"/>
                </a:moveTo>
                <a:lnTo>
                  <a:pt x="8708436" y="0"/>
                </a:lnTo>
                <a:lnTo>
                  <a:pt x="8708436" y="6858000"/>
                </a:lnTo>
                <a:lnTo>
                  <a:pt x="0" y="6858000"/>
                </a:lnTo>
                <a:close/>
              </a:path>
            </a:pathLst>
          </a:custGeom>
          <a:solidFill>
            <a:srgbClr val="FFFF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42A20B57-9C1D-4E8F-B2A3-A6062F929C2D}"/>
              </a:ext>
            </a:extLst>
          </p:cNvPr>
          <p:cNvSpPr>
            <a:spLocks noGrp="1"/>
          </p:cNvSpPr>
          <p:nvPr>
            <p:ph type="title" hasCustomPrompt="1"/>
          </p:nvPr>
        </p:nvSpPr>
        <p:spPr>
          <a:xfrm>
            <a:off x="457200" y="374648"/>
            <a:ext cx="5486400" cy="3429000"/>
          </a:xfrm>
          <a:prstGeom prst="rect">
            <a:avLst/>
          </a:prstGeom>
        </p:spPr>
        <p:txBody>
          <a:bodyPr anchor="t" anchorCtr="0">
            <a:noAutofit/>
          </a:bodyPr>
          <a:lstStyle>
            <a:lvl1pPr>
              <a:defRPr sz="4800" spc="-100" baseline="0"/>
            </a:lvl1pPr>
          </a:lstStyle>
          <a:p>
            <a:r>
              <a:rPr lang="en-US" dirty="0"/>
              <a:t>[Section title]</a:t>
            </a:r>
          </a:p>
        </p:txBody>
      </p:sp>
      <p:sp>
        <p:nvSpPr>
          <p:cNvPr id="5" name="Footer Placeholder 2">
            <a:extLst>
              <a:ext uri="{FF2B5EF4-FFF2-40B4-BE49-F238E27FC236}">
                <a16:creationId xmlns:a16="http://schemas.microsoft.com/office/drawing/2014/main" id="{7F9C3797-B4F9-481A-ADC7-21C0CA065530}"/>
              </a:ext>
            </a:extLst>
          </p:cNvPr>
          <p:cNvSpPr>
            <a:spLocks noGrp="1"/>
          </p:cNvSpPr>
          <p:nvPr>
            <p:ph type="ftr" sz="quarter" idx="11"/>
          </p:nvPr>
        </p:nvSpPr>
        <p:spPr/>
        <p:txBody>
          <a:bodyPr/>
          <a:lstStyle/>
          <a:p>
            <a:r>
              <a:rPr lang="en-US" dirty="0"/>
              <a:t>[Optional presentation title]</a:t>
            </a:r>
          </a:p>
        </p:txBody>
      </p:sp>
      <p:sp>
        <p:nvSpPr>
          <p:cNvPr id="4" name="Date Placeholder 3">
            <a:extLst>
              <a:ext uri="{FF2B5EF4-FFF2-40B4-BE49-F238E27FC236}">
                <a16:creationId xmlns:a16="http://schemas.microsoft.com/office/drawing/2014/main" id="{AE7C35D4-00CA-4567-9558-A8ECCAC3D77E}"/>
              </a:ext>
            </a:extLst>
          </p:cNvPr>
          <p:cNvSpPr>
            <a:spLocks noGrp="1"/>
          </p:cNvSpPr>
          <p:nvPr>
            <p:ph type="dt" sz="half" idx="10"/>
          </p:nvPr>
        </p:nvSpPr>
        <p:spPr/>
        <p:txBody>
          <a:bodyPr/>
          <a:lstStyle/>
          <a:p>
            <a:r>
              <a:rPr lang="en-UM"/>
              <a:t>[Month 00, 0000]</a:t>
            </a:r>
            <a:endParaRPr lang="en-US" dirty="0"/>
          </a:p>
        </p:txBody>
      </p:sp>
      <p:sp>
        <p:nvSpPr>
          <p:cNvPr id="6" name="Slide Number Placeholder 4">
            <a:extLst>
              <a:ext uri="{FF2B5EF4-FFF2-40B4-BE49-F238E27FC236}">
                <a16:creationId xmlns:a16="http://schemas.microsoft.com/office/drawing/2014/main" id="{FDB1BE67-4AA2-4F98-8F15-39B4F53A1316}"/>
              </a:ext>
            </a:extLst>
          </p:cNvPr>
          <p:cNvSpPr>
            <a:spLocks noGrp="1"/>
          </p:cNvSpPr>
          <p:nvPr>
            <p:ph type="sldNum" sz="quarter" idx="12"/>
          </p:nvPr>
        </p:nvSpPr>
        <p:spPr/>
        <p:txBody>
          <a:bodyPr/>
          <a:lstStyle/>
          <a:p>
            <a:fld id="{B58DE5F1-E0F9-4CCA-92B7-7A6FC4DFEE14}" type="slidenum">
              <a:rPr lang="en-US" smtClean="0"/>
              <a:t>‹#›</a:t>
            </a:fld>
            <a:endParaRPr lang="en-US" dirty="0"/>
          </a:p>
        </p:txBody>
      </p:sp>
      <p:pic>
        <p:nvPicPr>
          <p:cNvPr id="12" name="Picture 11">
            <a:extLst>
              <a:ext uri="{FF2B5EF4-FFF2-40B4-BE49-F238E27FC236}">
                <a16:creationId xmlns:a16="http://schemas.microsoft.com/office/drawing/2014/main" id="{95478A2E-E434-46F6-B2CC-94BC1C7425CB}"/>
              </a:ext>
            </a:extLst>
          </p:cNvPr>
          <p:cNvPicPr>
            <a:picLocks noChangeAspect="1"/>
          </p:cNvPicPr>
          <p:nvPr userDrawn="1"/>
        </p:nvPicPr>
        <p:blipFill>
          <a:blip r:embed="rId2"/>
          <a:stretch>
            <a:fillRect/>
          </a:stretch>
        </p:blipFill>
        <p:spPr>
          <a:xfrm>
            <a:off x="366712" y="6183595"/>
            <a:ext cx="1060704" cy="315047"/>
          </a:xfrm>
          <a:prstGeom prst="rect">
            <a:avLst/>
          </a:prstGeom>
        </p:spPr>
      </p:pic>
    </p:spTree>
    <p:extLst>
      <p:ext uri="{BB962C8B-B14F-4D97-AF65-F5344CB8AC3E}">
        <p14:creationId xmlns:p14="http://schemas.microsoft.com/office/powerpoint/2010/main" val="380255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74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02 Photo">
    <p:bg>
      <p:bgPr>
        <a:solidFill>
          <a:srgbClr val="93D500"/>
        </a:solidFill>
        <a:effectLst/>
      </p:bgPr>
    </p:bg>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767FC2C6-DD37-7F4B-B4FB-61005955D5B4}"/>
              </a:ext>
            </a:extLst>
          </p:cNvPr>
          <p:cNvSpPr>
            <a:spLocks noGrp="1"/>
          </p:cNvSpPr>
          <p:nvPr>
            <p:ph type="pic" sz="quarter" idx="13" hasCustomPrompt="1"/>
          </p:nvPr>
        </p:nvSpPr>
        <p:spPr bwMode="hidden">
          <a:xfrm>
            <a:off x="5943600" y="0"/>
            <a:ext cx="6248401" cy="6858000"/>
          </a:xfrm>
          <a:custGeom>
            <a:avLst/>
            <a:gdLst>
              <a:gd name="connsiteX0" fmla="*/ 8708435 w 8708435"/>
              <a:gd name="connsiteY0" fmla="*/ 0 h 6858000"/>
              <a:gd name="connsiteX1" fmla="*/ 8708435 w 8708435"/>
              <a:gd name="connsiteY1" fmla="*/ 6858000 h 6858000"/>
              <a:gd name="connsiteX2" fmla="*/ 0 w 8708435"/>
              <a:gd name="connsiteY2" fmla="*/ 6858000 h 6858000"/>
            </a:gdLst>
            <a:ahLst/>
            <a:cxnLst>
              <a:cxn ang="0">
                <a:pos x="connsiteX0" y="connsiteY0"/>
              </a:cxn>
              <a:cxn ang="0">
                <a:pos x="connsiteX1" y="connsiteY1"/>
              </a:cxn>
              <a:cxn ang="0">
                <a:pos x="connsiteX2" y="connsiteY2"/>
              </a:cxn>
            </a:cxnLst>
            <a:rect l="l" t="t" r="r" b="b"/>
            <a:pathLst>
              <a:path w="8708435" h="6858000">
                <a:moveTo>
                  <a:pt x="8708435" y="0"/>
                </a:moveTo>
                <a:lnTo>
                  <a:pt x="8708435" y="6858000"/>
                </a:lnTo>
                <a:lnTo>
                  <a:pt x="0" y="6858000"/>
                </a:lnTo>
                <a:close/>
              </a:path>
            </a:pathLst>
          </a:custGeom>
          <a:solidFill>
            <a:schemeClr val="bg1">
              <a:lumMod val="85000"/>
            </a:schemeClr>
          </a:solidFill>
        </p:spPr>
        <p:txBody>
          <a:bodyPr wrap="square" anchor="ctr" anchorCtr="0">
            <a:noAutofit/>
          </a:bodyPr>
          <a:lstStyle>
            <a:lvl1pPr marL="0" indent="0" algn="ctr">
              <a:buNone/>
              <a:defRPr sz="1800"/>
            </a:lvl1pPr>
          </a:lstStyle>
          <a:p>
            <a:r>
              <a:rPr lang="en-US" dirty="0"/>
              <a:t>                                                Click icon to add picture</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457200" y="374648"/>
            <a:ext cx="5486400" cy="3429000"/>
          </a:xfrm>
          <a:prstGeom prst="rect">
            <a:avLst/>
          </a:prstGeom>
        </p:spPr>
        <p:txBody>
          <a:bodyPr anchor="t" anchorCtr="0">
            <a:noAutofit/>
          </a:bodyPr>
          <a:lstStyle>
            <a:lvl1pPr>
              <a:defRPr sz="4800" spc="-100" baseline="0"/>
            </a:lvl1pPr>
          </a:lstStyle>
          <a:p>
            <a:r>
              <a:rPr lang="en-US" dirty="0"/>
              <a:t>[Section title]</a:t>
            </a:r>
          </a:p>
        </p:txBody>
      </p:sp>
      <p:sp>
        <p:nvSpPr>
          <p:cNvPr id="5" name="Footer Placeholder 3">
            <a:extLst>
              <a:ext uri="{FF2B5EF4-FFF2-40B4-BE49-F238E27FC236}">
                <a16:creationId xmlns:a16="http://schemas.microsoft.com/office/drawing/2014/main" id="{7F9C3797-B4F9-481A-ADC7-21C0CA065530}"/>
              </a:ext>
            </a:extLst>
          </p:cNvPr>
          <p:cNvSpPr>
            <a:spLocks noGrp="1"/>
          </p:cNvSpPr>
          <p:nvPr userDrawn="1">
            <p:ph type="ftr" sz="quarter" idx="11"/>
          </p:nvPr>
        </p:nvSpPr>
        <p:spPr/>
        <p:txBody>
          <a:bodyPr/>
          <a:lstStyle/>
          <a:p>
            <a:r>
              <a:rPr lang="en-US" dirty="0"/>
              <a:t>[Optional presentation title]</a:t>
            </a:r>
          </a:p>
        </p:txBody>
      </p:sp>
      <p:sp>
        <p:nvSpPr>
          <p:cNvPr id="4" name="Date Placeholder 4">
            <a:extLst>
              <a:ext uri="{FF2B5EF4-FFF2-40B4-BE49-F238E27FC236}">
                <a16:creationId xmlns:a16="http://schemas.microsoft.com/office/drawing/2014/main" id="{AE7C35D4-00CA-4567-9558-A8ECCAC3D77E}"/>
              </a:ext>
            </a:extLst>
          </p:cNvPr>
          <p:cNvSpPr>
            <a:spLocks noGrp="1"/>
          </p:cNvSpPr>
          <p:nvPr userDrawn="1">
            <p:ph type="dt" sz="half" idx="10"/>
          </p:nvPr>
        </p:nvSpPr>
        <p:spPr/>
        <p:txBody>
          <a:bodyPr/>
          <a:lstStyle/>
          <a:p>
            <a:r>
              <a:rPr lang="en-UM"/>
              <a:t>[Month 00, 0000]</a:t>
            </a:r>
            <a:endParaRPr lang="en-US" dirty="0"/>
          </a:p>
        </p:txBody>
      </p:sp>
      <p:sp>
        <p:nvSpPr>
          <p:cNvPr id="6" name="Slide Number Placeholder 5">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dirty="0"/>
          </a:p>
        </p:txBody>
      </p:sp>
      <p:grpSp>
        <p:nvGrpSpPr>
          <p:cNvPr id="3" name="Group 2">
            <a:extLst>
              <a:ext uri="{FF2B5EF4-FFF2-40B4-BE49-F238E27FC236}">
                <a16:creationId xmlns:a16="http://schemas.microsoft.com/office/drawing/2014/main" id="{466C1148-B4D9-4B58-BA6D-2216D0D119A6}"/>
              </a:ext>
            </a:extLst>
          </p:cNvPr>
          <p:cNvGrpSpPr/>
          <p:nvPr userDrawn="1"/>
        </p:nvGrpSpPr>
        <p:grpSpPr>
          <a:xfrm>
            <a:off x="343948" y="6138545"/>
            <a:ext cx="1140618" cy="361950"/>
            <a:chOff x="343948" y="6138545"/>
            <a:chExt cx="1140618" cy="361950"/>
          </a:xfrm>
        </p:grpSpPr>
        <p:sp>
          <p:nvSpPr>
            <p:cNvPr id="12" name="Rectangle 11">
              <a:extLst>
                <a:ext uri="{FF2B5EF4-FFF2-40B4-BE49-F238E27FC236}">
                  <a16:creationId xmlns:a16="http://schemas.microsoft.com/office/drawing/2014/main" id="{423061EB-8D94-487E-9959-C44A892D564C}"/>
                </a:ext>
              </a:extLst>
            </p:cNvPr>
            <p:cNvSpPr/>
            <p:nvPr userDrawn="1"/>
          </p:nvSpPr>
          <p:spPr>
            <a:xfrm>
              <a:off x="343948" y="6138545"/>
              <a:ext cx="1140618" cy="361950"/>
            </a:xfrm>
            <a:prstGeom prst="rect">
              <a:avLst/>
            </a:prstGeom>
            <a:solidFill>
              <a:srgbClr val="93D500"/>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pic>
          <p:nvPicPr>
            <p:cNvPr id="10" name="Picture 9">
              <a:extLst>
                <a:ext uri="{FF2B5EF4-FFF2-40B4-BE49-F238E27FC236}">
                  <a16:creationId xmlns:a16="http://schemas.microsoft.com/office/drawing/2014/main" id="{23BAE29D-8A25-432A-9850-334E6C431885}"/>
                </a:ext>
              </a:extLst>
            </p:cNvPr>
            <p:cNvPicPr>
              <a:picLocks noChangeAspect="1"/>
            </p:cNvPicPr>
            <p:nvPr userDrawn="1"/>
          </p:nvPicPr>
          <p:blipFill>
            <a:blip r:embed="rId2"/>
            <a:stretch>
              <a:fillRect/>
            </a:stretch>
          </p:blipFill>
          <p:spPr>
            <a:xfrm>
              <a:off x="366712" y="6183595"/>
              <a:ext cx="1060704" cy="315047"/>
            </a:xfrm>
            <a:prstGeom prst="rect">
              <a:avLst/>
            </a:prstGeom>
          </p:spPr>
        </p:pic>
      </p:grpSp>
    </p:spTree>
    <p:extLst>
      <p:ext uri="{BB962C8B-B14F-4D97-AF65-F5344CB8AC3E}">
        <p14:creationId xmlns:p14="http://schemas.microsoft.com/office/powerpoint/2010/main" val="258965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74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03 Photo">
    <p:bg>
      <p:bgPr>
        <a:solidFill>
          <a:srgbClr val="F4F4F4"/>
        </a:solidFill>
        <a:effectLst/>
      </p:bgPr>
    </p:bg>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7852C022-37B2-3C46-AAD7-9B49F7CBEDB3}"/>
              </a:ext>
            </a:extLst>
          </p:cNvPr>
          <p:cNvSpPr>
            <a:spLocks noGrp="1"/>
          </p:cNvSpPr>
          <p:nvPr>
            <p:ph type="pic" sz="quarter" idx="13" hasCustomPrompt="1"/>
          </p:nvPr>
        </p:nvSpPr>
        <p:spPr bwMode="hidden">
          <a:xfrm>
            <a:off x="5943600" y="0"/>
            <a:ext cx="6248401" cy="6858000"/>
          </a:xfrm>
          <a:custGeom>
            <a:avLst/>
            <a:gdLst>
              <a:gd name="connsiteX0" fmla="*/ 8708435 w 8708435"/>
              <a:gd name="connsiteY0" fmla="*/ 0 h 6858000"/>
              <a:gd name="connsiteX1" fmla="*/ 8708435 w 8708435"/>
              <a:gd name="connsiteY1" fmla="*/ 6858000 h 6858000"/>
              <a:gd name="connsiteX2" fmla="*/ 0 w 8708435"/>
              <a:gd name="connsiteY2" fmla="*/ 6858000 h 6858000"/>
            </a:gdLst>
            <a:ahLst/>
            <a:cxnLst>
              <a:cxn ang="0">
                <a:pos x="connsiteX0" y="connsiteY0"/>
              </a:cxn>
              <a:cxn ang="0">
                <a:pos x="connsiteX1" y="connsiteY1"/>
              </a:cxn>
              <a:cxn ang="0">
                <a:pos x="connsiteX2" y="connsiteY2"/>
              </a:cxn>
            </a:cxnLst>
            <a:rect l="l" t="t" r="r" b="b"/>
            <a:pathLst>
              <a:path w="8708435" h="6858000">
                <a:moveTo>
                  <a:pt x="8708435" y="0"/>
                </a:moveTo>
                <a:lnTo>
                  <a:pt x="8708435" y="6858000"/>
                </a:lnTo>
                <a:lnTo>
                  <a:pt x="0" y="6858000"/>
                </a:lnTo>
                <a:close/>
              </a:path>
            </a:pathLst>
          </a:custGeom>
          <a:solidFill>
            <a:schemeClr val="bg1">
              <a:lumMod val="85000"/>
            </a:schemeClr>
          </a:solidFill>
        </p:spPr>
        <p:txBody>
          <a:bodyPr wrap="square" anchor="ctr" anchorCtr="0">
            <a:noAutofit/>
          </a:bodyPr>
          <a:lstStyle>
            <a:lvl1pPr marL="0" indent="0" algn="ctr">
              <a:buNone/>
              <a:defRPr sz="1800"/>
            </a:lvl1pPr>
          </a:lstStyle>
          <a:p>
            <a:r>
              <a:rPr lang="en-US" dirty="0"/>
              <a:t>                                               Click icon to add picture</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457200" y="374648"/>
            <a:ext cx="5486400" cy="3429000"/>
          </a:xfrm>
          <a:prstGeom prst="rect">
            <a:avLst/>
          </a:prstGeom>
        </p:spPr>
        <p:txBody>
          <a:bodyPr anchor="t" anchorCtr="0">
            <a:noAutofit/>
          </a:bodyPr>
          <a:lstStyle>
            <a:lvl1pPr>
              <a:defRPr sz="4800" spc="-100" baseline="0"/>
            </a:lvl1pPr>
          </a:lstStyle>
          <a:p>
            <a:r>
              <a:rPr lang="en-US" dirty="0"/>
              <a:t>[Section title]</a:t>
            </a:r>
          </a:p>
        </p:txBody>
      </p:sp>
      <p:sp>
        <p:nvSpPr>
          <p:cNvPr id="5" name="Footer Placeholder 3">
            <a:extLst>
              <a:ext uri="{FF2B5EF4-FFF2-40B4-BE49-F238E27FC236}">
                <a16:creationId xmlns:a16="http://schemas.microsoft.com/office/drawing/2014/main" id="{7F9C3797-B4F9-481A-ADC7-21C0CA065530}"/>
              </a:ext>
            </a:extLst>
          </p:cNvPr>
          <p:cNvSpPr>
            <a:spLocks noGrp="1"/>
          </p:cNvSpPr>
          <p:nvPr userDrawn="1">
            <p:ph type="ftr" sz="quarter" idx="11"/>
          </p:nvPr>
        </p:nvSpPr>
        <p:spPr/>
        <p:txBody>
          <a:bodyPr/>
          <a:lstStyle/>
          <a:p>
            <a:r>
              <a:rPr lang="en-US" dirty="0"/>
              <a:t>[Optional presentation title]</a:t>
            </a:r>
          </a:p>
        </p:txBody>
      </p:sp>
      <p:sp>
        <p:nvSpPr>
          <p:cNvPr id="4" name="Date Placeholder 4">
            <a:extLst>
              <a:ext uri="{FF2B5EF4-FFF2-40B4-BE49-F238E27FC236}">
                <a16:creationId xmlns:a16="http://schemas.microsoft.com/office/drawing/2014/main" id="{AE7C35D4-00CA-4567-9558-A8ECCAC3D77E}"/>
              </a:ext>
            </a:extLst>
          </p:cNvPr>
          <p:cNvSpPr>
            <a:spLocks noGrp="1"/>
          </p:cNvSpPr>
          <p:nvPr userDrawn="1">
            <p:ph type="dt" sz="half" idx="10"/>
          </p:nvPr>
        </p:nvSpPr>
        <p:spPr/>
        <p:txBody>
          <a:bodyPr/>
          <a:lstStyle/>
          <a:p>
            <a:r>
              <a:rPr lang="en-UM"/>
              <a:t>[Month 00, 0000]</a:t>
            </a:r>
            <a:endParaRPr lang="en-US" dirty="0"/>
          </a:p>
        </p:txBody>
      </p:sp>
      <p:sp>
        <p:nvSpPr>
          <p:cNvPr id="6" name="Slide Number Placeholder 5">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dirty="0"/>
          </a:p>
        </p:txBody>
      </p:sp>
    </p:spTree>
    <p:extLst>
      <p:ext uri="{BB962C8B-B14F-4D97-AF65-F5344CB8AC3E}">
        <p14:creationId xmlns:p14="http://schemas.microsoft.com/office/powerpoint/2010/main" val="14440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74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04">
    <p:spTree>
      <p:nvGrpSpPr>
        <p:cNvPr id="1" name=""/>
        <p:cNvGrpSpPr/>
        <p:nvPr/>
      </p:nvGrpSpPr>
      <p:grpSpPr>
        <a:xfrm>
          <a:off x="0" y="0"/>
          <a:ext cx="0" cy="0"/>
          <a:chOff x="0" y="0"/>
          <a:chExt cx="0" cy="0"/>
        </a:xfrm>
      </p:grpSpPr>
      <p:sp>
        <p:nvSpPr>
          <p:cNvPr id="10" name="Shape">
            <a:extLst>
              <a:ext uri="{FF2B5EF4-FFF2-40B4-BE49-F238E27FC236}">
                <a16:creationId xmlns:a16="http://schemas.microsoft.com/office/drawing/2014/main" id="{F5DB0730-FEF7-4459-8C92-F2509C270482}"/>
              </a:ext>
              <a:ext uri="{C183D7F6-B498-43B3-948B-1728B52AA6E4}">
                <adec:decorative xmlns:adec="http://schemas.microsoft.com/office/drawing/2017/decorative" val="1"/>
              </a:ext>
            </a:extLst>
          </p:cNvPr>
          <p:cNvSpPr>
            <a:spLocks noChangeAspect="1" noEditPoints="1"/>
          </p:cNvSpPr>
          <p:nvPr userDrawn="1"/>
        </p:nvSpPr>
        <p:spPr bwMode="hidden">
          <a:xfrm>
            <a:off x="0" y="0"/>
            <a:ext cx="12192000" cy="6858000"/>
          </a:xfrm>
          <a:custGeom>
            <a:avLst/>
            <a:gdLst>
              <a:gd name="T0" fmla="*/ 6400 w 12800"/>
              <a:gd name="T1" fmla="*/ 0 h 7199"/>
              <a:gd name="T2" fmla="*/ 6400 w 12800"/>
              <a:gd name="T3" fmla="*/ 0 h 7199"/>
              <a:gd name="T4" fmla="*/ 0 w 12800"/>
              <a:gd name="T5" fmla="*/ 4799 h 7199"/>
              <a:gd name="T6" fmla="*/ 12800 w 12800"/>
              <a:gd name="T7" fmla="*/ 7199 h 7199"/>
              <a:gd name="T8" fmla="*/ 6400 w 12800"/>
              <a:gd name="T9" fmla="*/ 0 h 7199"/>
            </a:gdLst>
            <a:ahLst/>
            <a:cxnLst>
              <a:cxn ang="0">
                <a:pos x="T0" y="T1"/>
              </a:cxn>
              <a:cxn ang="0">
                <a:pos x="T2" y="T3"/>
              </a:cxn>
              <a:cxn ang="0">
                <a:pos x="T4" y="T5"/>
              </a:cxn>
              <a:cxn ang="0">
                <a:pos x="T6" y="T7"/>
              </a:cxn>
              <a:cxn ang="0">
                <a:pos x="T8" y="T9"/>
              </a:cxn>
            </a:cxnLst>
            <a:rect l="0" t="0" r="r" b="b"/>
            <a:pathLst>
              <a:path w="12800" h="7199">
                <a:moveTo>
                  <a:pt x="6400" y="0"/>
                </a:moveTo>
                <a:lnTo>
                  <a:pt x="6400" y="0"/>
                </a:lnTo>
                <a:lnTo>
                  <a:pt x="0" y="4799"/>
                </a:lnTo>
                <a:lnTo>
                  <a:pt x="12800" y="7199"/>
                </a:lnTo>
                <a:lnTo>
                  <a:pt x="6400" y="0"/>
                </a:lnTo>
                <a:close/>
              </a:path>
            </a:pathLst>
          </a:custGeom>
          <a:solidFill>
            <a:srgbClr val="93D50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457200" y="374648"/>
            <a:ext cx="5486400" cy="3429000"/>
          </a:xfrm>
          <a:prstGeom prst="rect">
            <a:avLst/>
          </a:prstGeom>
        </p:spPr>
        <p:txBody>
          <a:bodyPr anchor="t" anchorCtr="0">
            <a:noAutofit/>
          </a:bodyPr>
          <a:lstStyle>
            <a:lvl1pPr>
              <a:defRPr sz="4800" spc="-100" baseline="0"/>
            </a:lvl1pPr>
          </a:lstStyle>
          <a:p>
            <a:r>
              <a:rPr lang="en-US" dirty="0"/>
              <a:t>[Section title]</a:t>
            </a:r>
          </a:p>
        </p:txBody>
      </p:sp>
      <p:sp>
        <p:nvSpPr>
          <p:cNvPr id="5" name="Footer Placeholder 2">
            <a:extLst>
              <a:ext uri="{FF2B5EF4-FFF2-40B4-BE49-F238E27FC236}">
                <a16:creationId xmlns:a16="http://schemas.microsoft.com/office/drawing/2014/main" id="{7F9C3797-B4F9-481A-ADC7-21C0CA065530}"/>
              </a:ext>
            </a:extLst>
          </p:cNvPr>
          <p:cNvSpPr>
            <a:spLocks noGrp="1"/>
          </p:cNvSpPr>
          <p:nvPr userDrawn="1">
            <p:ph type="ftr" sz="quarter" idx="11"/>
          </p:nvPr>
        </p:nvSpPr>
        <p:spPr/>
        <p:txBody>
          <a:bodyPr/>
          <a:lstStyle/>
          <a:p>
            <a:r>
              <a:rPr lang="en-US" dirty="0"/>
              <a:t>[Optional presentation title]</a:t>
            </a:r>
          </a:p>
        </p:txBody>
      </p:sp>
      <p:sp>
        <p:nvSpPr>
          <p:cNvPr id="4" name="Date Placeholder 3">
            <a:extLst>
              <a:ext uri="{FF2B5EF4-FFF2-40B4-BE49-F238E27FC236}">
                <a16:creationId xmlns:a16="http://schemas.microsoft.com/office/drawing/2014/main" id="{AE7C35D4-00CA-4567-9558-A8ECCAC3D77E}"/>
              </a:ext>
            </a:extLst>
          </p:cNvPr>
          <p:cNvSpPr>
            <a:spLocks noGrp="1"/>
          </p:cNvSpPr>
          <p:nvPr userDrawn="1">
            <p:ph type="dt" sz="half" idx="10"/>
          </p:nvPr>
        </p:nvSpPr>
        <p:spPr/>
        <p:txBody>
          <a:bodyPr/>
          <a:lstStyle/>
          <a:p>
            <a:r>
              <a:rPr lang="en-UM"/>
              <a:t>[Month 00, 0000]</a:t>
            </a:r>
            <a:endParaRPr lang="en-US" dirty="0"/>
          </a:p>
        </p:txBody>
      </p:sp>
      <p:sp>
        <p:nvSpPr>
          <p:cNvPr id="6" name="Slide Number Placeholder 4">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dirty="0"/>
          </a:p>
        </p:txBody>
      </p:sp>
    </p:spTree>
    <p:extLst>
      <p:ext uri="{BB962C8B-B14F-4D97-AF65-F5344CB8AC3E}">
        <p14:creationId xmlns:p14="http://schemas.microsoft.com/office/powerpoint/2010/main" val="262361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7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
        <p:nvSpPr>
          <p:cNvPr id="10" name="Shape">
            <a:extLst>
              <a:ext uri="{FF2B5EF4-FFF2-40B4-BE49-F238E27FC236}">
                <a16:creationId xmlns:a16="http://schemas.microsoft.com/office/drawing/2014/main" id="{DE3424D6-78F7-4144-A1E8-D56118CB908C}"/>
              </a:ext>
              <a:ext uri="{C183D7F6-B498-43B3-948B-1728B52AA6E4}">
                <adec:decorative xmlns:adec="http://schemas.microsoft.com/office/drawing/2017/decorative" val="1"/>
              </a:ext>
            </a:extLst>
          </p:cNvPr>
          <p:cNvSpPr>
            <a:spLocks noChangeAspect="1" noEditPoints="1"/>
          </p:cNvSpPr>
          <p:nvPr userDrawn="1"/>
        </p:nvSpPr>
        <p:spPr bwMode="hidden">
          <a:xfrm>
            <a:off x="7707222" y="456567"/>
            <a:ext cx="4028054" cy="2896340"/>
          </a:xfrm>
          <a:custGeom>
            <a:avLst/>
            <a:gdLst>
              <a:gd name="T0" fmla="*/ 4228 w 4228"/>
              <a:gd name="T1" fmla="*/ 2080 h 3040"/>
              <a:gd name="T2" fmla="*/ 4228 w 4228"/>
              <a:gd name="T3" fmla="*/ 2080 h 3040"/>
              <a:gd name="T4" fmla="*/ 0 w 4228"/>
              <a:gd name="T5" fmla="*/ 0 h 3040"/>
              <a:gd name="T6" fmla="*/ 2472 w 4228"/>
              <a:gd name="T7" fmla="*/ 3040 h 3040"/>
              <a:gd name="T8" fmla="*/ 4228 w 4228"/>
              <a:gd name="T9" fmla="*/ 2080 h 3040"/>
            </a:gdLst>
            <a:ahLst/>
            <a:cxnLst>
              <a:cxn ang="0">
                <a:pos x="T0" y="T1"/>
              </a:cxn>
              <a:cxn ang="0">
                <a:pos x="T2" y="T3"/>
              </a:cxn>
              <a:cxn ang="0">
                <a:pos x="T4" y="T5"/>
              </a:cxn>
              <a:cxn ang="0">
                <a:pos x="T6" y="T7"/>
              </a:cxn>
              <a:cxn ang="0">
                <a:pos x="T8" y="T9"/>
              </a:cxn>
            </a:cxnLst>
            <a:rect l="0" t="0" r="r" b="b"/>
            <a:pathLst>
              <a:path w="4228" h="3040">
                <a:moveTo>
                  <a:pt x="4228" y="2080"/>
                </a:moveTo>
                <a:lnTo>
                  <a:pt x="4228" y="2080"/>
                </a:lnTo>
                <a:lnTo>
                  <a:pt x="0" y="0"/>
                </a:lnTo>
                <a:lnTo>
                  <a:pt x="2472" y="3040"/>
                </a:lnTo>
                <a:lnTo>
                  <a:pt x="4228" y="2080"/>
                </a:lnTo>
                <a:close/>
              </a:path>
            </a:pathLst>
          </a:custGeom>
          <a:solidFill>
            <a:srgbClr val="C3EC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Picture Placeholder 1">
            <a:extLst>
              <a:ext uri="{FF2B5EF4-FFF2-40B4-BE49-F238E27FC236}">
                <a16:creationId xmlns:a16="http://schemas.microsoft.com/office/drawing/2014/main" id="{77FC4A0E-480A-4616-AABA-2E10C878AE5A}"/>
              </a:ext>
            </a:extLst>
          </p:cNvPr>
          <p:cNvSpPr>
            <a:spLocks noGrp="1"/>
          </p:cNvSpPr>
          <p:nvPr>
            <p:ph type="pic" sz="quarter" idx="11"/>
          </p:nvPr>
        </p:nvSpPr>
        <p:spPr bwMode="hidden">
          <a:xfrm>
            <a:off x="4484722" y="456312"/>
            <a:ext cx="7250043" cy="5944426"/>
          </a:xfrm>
          <a:custGeom>
            <a:avLst/>
            <a:gdLst>
              <a:gd name="connsiteX0" fmla="*/ 3222559 w 7250043"/>
              <a:gd name="connsiteY0" fmla="*/ 0 h 5944426"/>
              <a:gd name="connsiteX1" fmla="*/ 7250043 w 7250043"/>
              <a:gd name="connsiteY1" fmla="*/ 4953688 h 5944426"/>
              <a:gd name="connsiteX2" fmla="*/ 0 w 7250043"/>
              <a:gd name="connsiteY2" fmla="*/ 5944426 h 5944426"/>
            </a:gdLst>
            <a:ahLst/>
            <a:cxnLst>
              <a:cxn ang="0">
                <a:pos x="connsiteX0" y="connsiteY0"/>
              </a:cxn>
              <a:cxn ang="0">
                <a:pos x="connsiteX1" y="connsiteY1"/>
              </a:cxn>
              <a:cxn ang="0">
                <a:pos x="connsiteX2" y="connsiteY2"/>
              </a:cxn>
            </a:cxnLst>
            <a:rect l="l" t="t" r="r" b="b"/>
            <a:pathLst>
              <a:path w="7250043" h="5944426">
                <a:moveTo>
                  <a:pt x="3222559" y="0"/>
                </a:moveTo>
                <a:lnTo>
                  <a:pt x="7250043" y="4953688"/>
                </a:lnTo>
                <a:lnTo>
                  <a:pt x="0" y="5944426"/>
                </a:lnTo>
                <a:close/>
              </a:path>
            </a:pathLst>
          </a:custGeom>
          <a:solidFill>
            <a:schemeClr val="bg1">
              <a:lumMod val="65000"/>
            </a:schemeClr>
          </a:solidFill>
        </p:spPr>
        <p:txBody>
          <a:bodyPr wrap="square" anchor="ctr" anchorCtr="0">
            <a:noAutofit/>
          </a:bodyPr>
          <a:lstStyle>
            <a:lvl1pPr marL="0" indent="0" algn="ctr">
              <a:buFontTx/>
              <a:buNone/>
              <a:defRPr sz="1400"/>
            </a:lvl1pPr>
          </a:lstStyle>
          <a:p>
            <a:r>
              <a:rPr lang="en-US" dirty="0"/>
              <a:t>Click icon to add picture</a:t>
            </a:r>
          </a:p>
        </p:txBody>
      </p:sp>
      <p:sp>
        <p:nvSpPr>
          <p:cNvPr id="2" name="Title 2">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457200" y="1736725"/>
            <a:ext cx="5486400" cy="2057400"/>
          </a:xfrm>
          <a:prstGeom prst="rect">
            <a:avLst/>
          </a:prstGeom>
        </p:spPr>
        <p:txBody>
          <a:bodyPr anchor="b"/>
          <a:lstStyle>
            <a:lvl1pPr algn="l">
              <a:defRPr sz="4800" spc="-100" baseline="0"/>
            </a:lvl1pPr>
          </a:lstStyle>
          <a:p>
            <a:r>
              <a:rPr lang="en-US" dirty="0"/>
              <a:t>[Presentation title]</a:t>
            </a:r>
          </a:p>
        </p:txBody>
      </p:sp>
      <p:sp>
        <p:nvSpPr>
          <p:cNvPr id="3" name="Subtitle 3">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457200" y="4023360"/>
            <a:ext cx="5486400" cy="1189931"/>
          </a:xfrm>
        </p:spPr>
        <p:txBody>
          <a:bodyPr>
            <a:noAutofit/>
          </a:bodyPr>
          <a:lstStyle>
            <a:lvl1pPr marL="0" indent="0" algn="l">
              <a:spcBef>
                <a:spcPts val="0"/>
              </a:spcBef>
              <a:buNone/>
              <a:defRPr sz="1800"/>
            </a:lvl1pPr>
            <a:lvl2pPr marL="0" indent="0" algn="l">
              <a:spcBef>
                <a:spcPts val="0"/>
              </a:spcBef>
              <a:buNone/>
              <a:defRPr sz="1800"/>
            </a:lvl2pPr>
            <a:lvl3pPr marL="0" indent="0" algn="l">
              <a:spcBef>
                <a:spcPts val="0"/>
              </a:spcBef>
              <a:buNone/>
              <a:defRPr sz="1800"/>
            </a:lvl3pPr>
            <a:lvl4pPr marL="0" indent="0" algn="l">
              <a:spcBef>
                <a:spcPts val="0"/>
              </a:spcBef>
              <a:buNone/>
              <a:defRPr sz="1800"/>
            </a:lvl4pPr>
            <a:lvl5pPr marL="0" indent="0" algn="l">
              <a:spcBef>
                <a:spcPts val="0"/>
              </a:spcBef>
              <a:buNone/>
              <a:defRPr sz="1800"/>
            </a:lvl5pPr>
            <a:lvl6pPr marL="0" indent="0" algn="l">
              <a:spcBef>
                <a:spcPts val="0"/>
              </a:spcBef>
              <a:buNone/>
              <a:defRPr sz="1800"/>
            </a:lvl6pPr>
            <a:lvl7pPr marL="0" indent="0" algn="l">
              <a:spcBef>
                <a:spcPts val="0"/>
              </a:spcBef>
              <a:buNone/>
              <a:defRPr sz="1800"/>
            </a:lvl7pPr>
            <a:lvl8pPr marL="0" indent="0" algn="l">
              <a:spcBef>
                <a:spcPts val="0"/>
              </a:spcBef>
              <a:buNone/>
              <a:defRPr sz="1800"/>
            </a:lvl8pPr>
            <a:lvl9pPr marL="0" indent="0" algn="l">
              <a:spcBef>
                <a:spcPts val="0"/>
              </a:spcBef>
              <a:buNone/>
              <a:defRPr sz="1800"/>
            </a:lvl9pPr>
          </a:lstStyle>
          <a:p>
            <a:r>
              <a:rPr lang="en-US" dirty="0"/>
              <a:t>[Optional presentation subtitle]</a:t>
            </a:r>
          </a:p>
        </p:txBody>
      </p:sp>
      <p:sp>
        <p:nvSpPr>
          <p:cNvPr id="9" name="Text Placeholder 4">
            <a:extLst>
              <a:ext uri="{FF2B5EF4-FFF2-40B4-BE49-F238E27FC236}">
                <a16:creationId xmlns:a16="http://schemas.microsoft.com/office/drawing/2014/main" id="{5C800EA8-6366-7F4C-B7F3-6DF82E498590}"/>
              </a:ext>
            </a:extLst>
          </p:cNvPr>
          <p:cNvSpPr>
            <a:spLocks noGrp="1"/>
          </p:cNvSpPr>
          <p:nvPr userDrawn="1">
            <p:ph type="body" sz="quarter" idx="10" hasCustomPrompt="1"/>
          </p:nvPr>
        </p:nvSpPr>
        <p:spPr>
          <a:xfrm>
            <a:off x="457200" y="5815907"/>
            <a:ext cx="5486400" cy="638868"/>
          </a:xfrm>
        </p:spPr>
        <p:txBody>
          <a:bodyPr anchor="b" anchorCtr="0"/>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dirty="0"/>
              <a:t>[Month 00, 0000]</a:t>
            </a:r>
          </a:p>
        </p:txBody>
      </p:sp>
      <p:pic>
        <p:nvPicPr>
          <p:cNvPr id="8" name="Picture 7">
            <a:extLst>
              <a:ext uri="{FF2B5EF4-FFF2-40B4-BE49-F238E27FC236}">
                <a16:creationId xmlns:a16="http://schemas.microsoft.com/office/drawing/2014/main" id="{F2CFE2F6-5961-4FE2-BBD6-4E26285AC200}"/>
              </a:ext>
            </a:extLst>
          </p:cNvPr>
          <p:cNvPicPr>
            <a:picLocks noChangeAspect="1"/>
          </p:cNvPicPr>
          <p:nvPr userDrawn="1"/>
        </p:nvPicPr>
        <p:blipFill>
          <a:blip r:embed="rId2"/>
          <a:stretch>
            <a:fillRect/>
          </a:stretch>
        </p:blipFill>
        <p:spPr>
          <a:xfrm>
            <a:off x="457199" y="456634"/>
            <a:ext cx="2105025" cy="625228"/>
          </a:xfrm>
          <a:prstGeom prst="rect">
            <a:avLst/>
          </a:prstGeom>
        </p:spPr>
      </p:pic>
    </p:spTree>
    <p:extLst>
      <p:ext uri="{BB962C8B-B14F-4D97-AF65-F5344CB8AC3E}">
        <p14:creationId xmlns:p14="http://schemas.microsoft.com/office/powerpoint/2010/main" val="29781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05">
    <p:bg>
      <p:bgPr>
        <a:solidFill>
          <a:srgbClr val="93D500"/>
        </a:solidFill>
        <a:effectLst/>
      </p:bgPr>
    </p:bg>
    <p:spTree>
      <p:nvGrpSpPr>
        <p:cNvPr id="1" name=""/>
        <p:cNvGrpSpPr/>
        <p:nvPr/>
      </p:nvGrpSpPr>
      <p:grpSpPr>
        <a:xfrm>
          <a:off x="0" y="0"/>
          <a:ext cx="0" cy="0"/>
          <a:chOff x="0" y="0"/>
          <a:chExt cx="0" cy="0"/>
        </a:xfrm>
      </p:grpSpPr>
      <p:sp>
        <p:nvSpPr>
          <p:cNvPr id="16" name="Shape">
            <a:extLst>
              <a:ext uri="{FF2B5EF4-FFF2-40B4-BE49-F238E27FC236}">
                <a16:creationId xmlns:a16="http://schemas.microsoft.com/office/drawing/2014/main" id="{38D35756-AD20-8E49-9B4A-42A661022522}"/>
              </a:ext>
              <a:ext uri="{C183D7F6-B498-43B3-948B-1728B52AA6E4}">
                <adec:decorative xmlns:adec="http://schemas.microsoft.com/office/drawing/2017/decorative" val="1"/>
              </a:ext>
            </a:extLst>
          </p:cNvPr>
          <p:cNvSpPr>
            <a:spLocks noChangeAspect="1" noEditPoints="1"/>
          </p:cNvSpPr>
          <p:nvPr userDrawn="1"/>
        </p:nvSpPr>
        <p:spPr bwMode="hidden">
          <a:xfrm>
            <a:off x="0" y="0"/>
            <a:ext cx="12192000" cy="6858000"/>
          </a:xfrm>
          <a:custGeom>
            <a:avLst/>
            <a:gdLst>
              <a:gd name="T0" fmla="*/ 6400 w 12800"/>
              <a:gd name="T1" fmla="*/ 0 h 7199"/>
              <a:gd name="T2" fmla="*/ 6400 w 12800"/>
              <a:gd name="T3" fmla="*/ 0 h 7199"/>
              <a:gd name="T4" fmla="*/ 0 w 12800"/>
              <a:gd name="T5" fmla="*/ 4799 h 7199"/>
              <a:gd name="T6" fmla="*/ 12800 w 12800"/>
              <a:gd name="T7" fmla="*/ 7199 h 7199"/>
              <a:gd name="T8" fmla="*/ 6400 w 12800"/>
              <a:gd name="T9" fmla="*/ 0 h 7199"/>
            </a:gdLst>
            <a:ahLst/>
            <a:cxnLst>
              <a:cxn ang="0">
                <a:pos x="T0" y="T1"/>
              </a:cxn>
              <a:cxn ang="0">
                <a:pos x="T2" y="T3"/>
              </a:cxn>
              <a:cxn ang="0">
                <a:pos x="T4" y="T5"/>
              </a:cxn>
              <a:cxn ang="0">
                <a:pos x="T6" y="T7"/>
              </a:cxn>
              <a:cxn ang="0">
                <a:pos x="T8" y="T9"/>
              </a:cxn>
            </a:cxnLst>
            <a:rect l="0" t="0" r="r" b="b"/>
            <a:pathLst>
              <a:path w="12800" h="7199">
                <a:moveTo>
                  <a:pt x="6400" y="0"/>
                </a:moveTo>
                <a:lnTo>
                  <a:pt x="6400" y="0"/>
                </a:lnTo>
                <a:lnTo>
                  <a:pt x="0" y="4799"/>
                </a:lnTo>
                <a:lnTo>
                  <a:pt x="12800" y="7199"/>
                </a:lnTo>
                <a:lnTo>
                  <a:pt x="6400" y="0"/>
                </a:lnTo>
                <a:close/>
              </a:path>
            </a:pathLst>
          </a:custGeom>
          <a:solidFill>
            <a:srgbClr val="F4F4F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42A20B57-9C1D-4E8F-B2A3-A6062F929C2D}"/>
              </a:ext>
            </a:extLst>
          </p:cNvPr>
          <p:cNvSpPr>
            <a:spLocks noGrp="1"/>
          </p:cNvSpPr>
          <p:nvPr>
            <p:ph type="title" hasCustomPrompt="1"/>
          </p:nvPr>
        </p:nvSpPr>
        <p:spPr>
          <a:xfrm>
            <a:off x="457200" y="374648"/>
            <a:ext cx="5486400" cy="3429000"/>
          </a:xfrm>
          <a:prstGeom prst="rect">
            <a:avLst/>
          </a:prstGeom>
        </p:spPr>
        <p:txBody>
          <a:bodyPr anchor="t" anchorCtr="0">
            <a:noAutofit/>
          </a:bodyPr>
          <a:lstStyle>
            <a:lvl1pPr>
              <a:defRPr sz="4800" spc="-100" baseline="0"/>
            </a:lvl1pPr>
          </a:lstStyle>
          <a:p>
            <a:r>
              <a:rPr lang="en-US" dirty="0"/>
              <a:t>[Section title]</a:t>
            </a:r>
          </a:p>
        </p:txBody>
      </p:sp>
      <p:sp>
        <p:nvSpPr>
          <p:cNvPr id="5" name="Footer Placeholder 2">
            <a:extLst>
              <a:ext uri="{FF2B5EF4-FFF2-40B4-BE49-F238E27FC236}">
                <a16:creationId xmlns:a16="http://schemas.microsoft.com/office/drawing/2014/main" id="{7F9C3797-B4F9-481A-ADC7-21C0CA065530}"/>
              </a:ext>
            </a:extLst>
          </p:cNvPr>
          <p:cNvSpPr>
            <a:spLocks noGrp="1"/>
          </p:cNvSpPr>
          <p:nvPr>
            <p:ph type="ftr" sz="quarter" idx="11"/>
          </p:nvPr>
        </p:nvSpPr>
        <p:spPr/>
        <p:txBody>
          <a:bodyPr/>
          <a:lstStyle/>
          <a:p>
            <a:r>
              <a:rPr lang="en-US" dirty="0"/>
              <a:t>[Optional presentation title]</a:t>
            </a:r>
          </a:p>
        </p:txBody>
      </p:sp>
      <p:sp>
        <p:nvSpPr>
          <p:cNvPr id="4" name="Date Placeholder 3">
            <a:extLst>
              <a:ext uri="{FF2B5EF4-FFF2-40B4-BE49-F238E27FC236}">
                <a16:creationId xmlns:a16="http://schemas.microsoft.com/office/drawing/2014/main" id="{AE7C35D4-00CA-4567-9558-A8ECCAC3D77E}"/>
              </a:ext>
            </a:extLst>
          </p:cNvPr>
          <p:cNvSpPr>
            <a:spLocks noGrp="1"/>
          </p:cNvSpPr>
          <p:nvPr>
            <p:ph type="dt" sz="half" idx="10"/>
          </p:nvPr>
        </p:nvSpPr>
        <p:spPr/>
        <p:txBody>
          <a:bodyPr/>
          <a:lstStyle/>
          <a:p>
            <a:r>
              <a:rPr lang="en-UM"/>
              <a:t>[Month 00, 0000]</a:t>
            </a:r>
            <a:endParaRPr lang="en-US" dirty="0"/>
          </a:p>
        </p:txBody>
      </p:sp>
      <p:sp>
        <p:nvSpPr>
          <p:cNvPr id="6" name="Slide Number Placeholder 4">
            <a:extLst>
              <a:ext uri="{FF2B5EF4-FFF2-40B4-BE49-F238E27FC236}">
                <a16:creationId xmlns:a16="http://schemas.microsoft.com/office/drawing/2014/main" id="{FDB1BE67-4AA2-4F98-8F15-39B4F53A1316}"/>
              </a:ext>
            </a:extLst>
          </p:cNvPr>
          <p:cNvSpPr>
            <a:spLocks noGrp="1"/>
          </p:cNvSpPr>
          <p:nvPr>
            <p:ph type="sldNum" sz="quarter" idx="12"/>
          </p:nvPr>
        </p:nvSpPr>
        <p:spPr/>
        <p:txBody>
          <a:bodyPr/>
          <a:lstStyle/>
          <a:p>
            <a:fld id="{B58DE5F1-E0F9-4CCA-92B7-7A6FC4DFEE14}" type="slidenum">
              <a:rPr lang="en-US" smtClean="0"/>
              <a:t>‹#›</a:t>
            </a:fld>
            <a:endParaRPr lang="en-US" dirty="0"/>
          </a:p>
        </p:txBody>
      </p:sp>
      <p:grpSp>
        <p:nvGrpSpPr>
          <p:cNvPr id="10" name="Group 9">
            <a:extLst>
              <a:ext uri="{FF2B5EF4-FFF2-40B4-BE49-F238E27FC236}">
                <a16:creationId xmlns:a16="http://schemas.microsoft.com/office/drawing/2014/main" id="{405ED014-6B14-43A5-AAD3-3C016EE85AB2}"/>
              </a:ext>
            </a:extLst>
          </p:cNvPr>
          <p:cNvGrpSpPr/>
          <p:nvPr userDrawn="1"/>
        </p:nvGrpSpPr>
        <p:grpSpPr>
          <a:xfrm>
            <a:off x="343948" y="6138545"/>
            <a:ext cx="1140618" cy="361950"/>
            <a:chOff x="343948" y="6138545"/>
            <a:chExt cx="1140618" cy="361950"/>
          </a:xfrm>
        </p:grpSpPr>
        <p:sp>
          <p:nvSpPr>
            <p:cNvPr id="11" name="Rectangle 10">
              <a:extLst>
                <a:ext uri="{FF2B5EF4-FFF2-40B4-BE49-F238E27FC236}">
                  <a16:creationId xmlns:a16="http://schemas.microsoft.com/office/drawing/2014/main" id="{89600547-4A49-449A-9D32-6A88A61A7C5A}"/>
                </a:ext>
              </a:extLst>
            </p:cNvPr>
            <p:cNvSpPr/>
            <p:nvPr userDrawn="1"/>
          </p:nvSpPr>
          <p:spPr>
            <a:xfrm>
              <a:off x="343948" y="6138545"/>
              <a:ext cx="1140618" cy="361950"/>
            </a:xfrm>
            <a:prstGeom prst="rect">
              <a:avLst/>
            </a:prstGeom>
            <a:solidFill>
              <a:srgbClr val="93D500"/>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pic>
          <p:nvPicPr>
            <p:cNvPr id="12" name="Picture 11">
              <a:extLst>
                <a:ext uri="{FF2B5EF4-FFF2-40B4-BE49-F238E27FC236}">
                  <a16:creationId xmlns:a16="http://schemas.microsoft.com/office/drawing/2014/main" id="{EB495A6B-547A-44A9-9E87-DDC5B6C14438}"/>
                </a:ext>
              </a:extLst>
            </p:cNvPr>
            <p:cNvPicPr>
              <a:picLocks noChangeAspect="1"/>
            </p:cNvPicPr>
            <p:nvPr userDrawn="1"/>
          </p:nvPicPr>
          <p:blipFill>
            <a:blip r:embed="rId2"/>
            <a:stretch>
              <a:fillRect/>
            </a:stretch>
          </p:blipFill>
          <p:spPr>
            <a:xfrm>
              <a:off x="366712" y="6183595"/>
              <a:ext cx="1060704" cy="315047"/>
            </a:xfrm>
            <a:prstGeom prst="rect">
              <a:avLst/>
            </a:prstGeom>
          </p:spPr>
        </p:pic>
      </p:grpSp>
    </p:spTree>
    <p:extLst>
      <p:ext uri="{BB962C8B-B14F-4D97-AF65-F5344CB8AC3E}">
        <p14:creationId xmlns:p14="http://schemas.microsoft.com/office/powerpoint/2010/main" val="183578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744"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06">
    <p:bg>
      <p:bgPr>
        <a:solidFill>
          <a:srgbClr val="F4F4F4"/>
        </a:solidFill>
        <a:effectLst/>
      </p:bgPr>
    </p:bg>
    <p:spTree>
      <p:nvGrpSpPr>
        <p:cNvPr id="1" name=""/>
        <p:cNvGrpSpPr/>
        <p:nvPr/>
      </p:nvGrpSpPr>
      <p:grpSpPr>
        <a:xfrm>
          <a:off x="0" y="0"/>
          <a:ext cx="0" cy="0"/>
          <a:chOff x="0" y="0"/>
          <a:chExt cx="0" cy="0"/>
        </a:xfrm>
      </p:grpSpPr>
      <p:sp>
        <p:nvSpPr>
          <p:cNvPr id="16" name="Shape">
            <a:extLst>
              <a:ext uri="{FF2B5EF4-FFF2-40B4-BE49-F238E27FC236}">
                <a16:creationId xmlns:a16="http://schemas.microsoft.com/office/drawing/2014/main" id="{5165E177-AFB8-8744-B4BB-F1F417C613E1}"/>
              </a:ext>
              <a:ext uri="{C183D7F6-B498-43B3-948B-1728B52AA6E4}">
                <adec:decorative xmlns:adec="http://schemas.microsoft.com/office/drawing/2017/decorative" val="1"/>
              </a:ext>
            </a:extLst>
          </p:cNvPr>
          <p:cNvSpPr>
            <a:spLocks noChangeAspect="1" noEditPoints="1"/>
          </p:cNvSpPr>
          <p:nvPr userDrawn="1"/>
        </p:nvSpPr>
        <p:spPr bwMode="hidden">
          <a:xfrm>
            <a:off x="0" y="0"/>
            <a:ext cx="12192000" cy="6858000"/>
          </a:xfrm>
          <a:custGeom>
            <a:avLst/>
            <a:gdLst>
              <a:gd name="T0" fmla="*/ 6400 w 12800"/>
              <a:gd name="T1" fmla="*/ 0 h 7199"/>
              <a:gd name="T2" fmla="*/ 6400 w 12800"/>
              <a:gd name="T3" fmla="*/ 0 h 7199"/>
              <a:gd name="T4" fmla="*/ 0 w 12800"/>
              <a:gd name="T5" fmla="*/ 4799 h 7199"/>
              <a:gd name="T6" fmla="*/ 12800 w 12800"/>
              <a:gd name="T7" fmla="*/ 7199 h 7199"/>
              <a:gd name="T8" fmla="*/ 6400 w 12800"/>
              <a:gd name="T9" fmla="*/ 0 h 7199"/>
            </a:gdLst>
            <a:ahLst/>
            <a:cxnLst>
              <a:cxn ang="0">
                <a:pos x="T0" y="T1"/>
              </a:cxn>
              <a:cxn ang="0">
                <a:pos x="T2" y="T3"/>
              </a:cxn>
              <a:cxn ang="0">
                <a:pos x="T4" y="T5"/>
              </a:cxn>
              <a:cxn ang="0">
                <a:pos x="T6" y="T7"/>
              </a:cxn>
              <a:cxn ang="0">
                <a:pos x="T8" y="T9"/>
              </a:cxn>
            </a:cxnLst>
            <a:rect l="0" t="0" r="r" b="b"/>
            <a:pathLst>
              <a:path w="12800" h="7199">
                <a:moveTo>
                  <a:pt x="6400" y="0"/>
                </a:moveTo>
                <a:lnTo>
                  <a:pt x="6400" y="0"/>
                </a:lnTo>
                <a:lnTo>
                  <a:pt x="0" y="4799"/>
                </a:lnTo>
                <a:lnTo>
                  <a:pt x="12800" y="7199"/>
                </a:lnTo>
                <a:lnTo>
                  <a:pt x="6400" y="0"/>
                </a:lnTo>
                <a:close/>
              </a:path>
            </a:pathLst>
          </a:custGeom>
          <a:solidFill>
            <a:srgbClr val="C3EC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42A20B57-9C1D-4E8F-B2A3-A6062F929C2D}"/>
              </a:ext>
            </a:extLst>
          </p:cNvPr>
          <p:cNvSpPr>
            <a:spLocks noGrp="1"/>
          </p:cNvSpPr>
          <p:nvPr>
            <p:ph type="title" hasCustomPrompt="1"/>
          </p:nvPr>
        </p:nvSpPr>
        <p:spPr>
          <a:xfrm>
            <a:off x="457200" y="374648"/>
            <a:ext cx="5486400" cy="3429000"/>
          </a:xfrm>
          <a:prstGeom prst="rect">
            <a:avLst/>
          </a:prstGeom>
        </p:spPr>
        <p:txBody>
          <a:bodyPr anchor="t" anchorCtr="0"/>
          <a:lstStyle>
            <a:lvl1pPr>
              <a:defRPr sz="4800" spc="-100" baseline="0"/>
            </a:lvl1pPr>
          </a:lstStyle>
          <a:p>
            <a:r>
              <a:rPr lang="en-US" dirty="0"/>
              <a:t>[Section title]</a:t>
            </a:r>
          </a:p>
        </p:txBody>
      </p:sp>
      <p:sp>
        <p:nvSpPr>
          <p:cNvPr id="5" name="Footer Placeholder 2">
            <a:extLst>
              <a:ext uri="{FF2B5EF4-FFF2-40B4-BE49-F238E27FC236}">
                <a16:creationId xmlns:a16="http://schemas.microsoft.com/office/drawing/2014/main" id="{7F9C3797-B4F9-481A-ADC7-21C0CA065530}"/>
              </a:ext>
            </a:extLst>
          </p:cNvPr>
          <p:cNvSpPr>
            <a:spLocks noGrp="1"/>
          </p:cNvSpPr>
          <p:nvPr>
            <p:ph type="ftr" sz="quarter" idx="11"/>
          </p:nvPr>
        </p:nvSpPr>
        <p:spPr/>
        <p:txBody>
          <a:bodyPr/>
          <a:lstStyle/>
          <a:p>
            <a:r>
              <a:rPr lang="en-US" dirty="0"/>
              <a:t>[Optional presentation title]</a:t>
            </a:r>
          </a:p>
        </p:txBody>
      </p:sp>
      <p:sp>
        <p:nvSpPr>
          <p:cNvPr id="4" name="Date Placeholder 3">
            <a:extLst>
              <a:ext uri="{FF2B5EF4-FFF2-40B4-BE49-F238E27FC236}">
                <a16:creationId xmlns:a16="http://schemas.microsoft.com/office/drawing/2014/main" id="{AE7C35D4-00CA-4567-9558-A8ECCAC3D77E}"/>
              </a:ext>
            </a:extLst>
          </p:cNvPr>
          <p:cNvSpPr>
            <a:spLocks noGrp="1"/>
          </p:cNvSpPr>
          <p:nvPr>
            <p:ph type="dt" sz="half" idx="10"/>
          </p:nvPr>
        </p:nvSpPr>
        <p:spPr/>
        <p:txBody>
          <a:bodyPr/>
          <a:lstStyle/>
          <a:p>
            <a:r>
              <a:rPr lang="en-UM"/>
              <a:t>[Month 00, 0000]</a:t>
            </a:r>
            <a:endParaRPr lang="en-US" dirty="0"/>
          </a:p>
        </p:txBody>
      </p:sp>
      <p:sp>
        <p:nvSpPr>
          <p:cNvPr id="6" name="Slide Number Placeholder 4">
            <a:extLst>
              <a:ext uri="{FF2B5EF4-FFF2-40B4-BE49-F238E27FC236}">
                <a16:creationId xmlns:a16="http://schemas.microsoft.com/office/drawing/2014/main" id="{FDB1BE67-4AA2-4F98-8F15-39B4F53A1316}"/>
              </a:ext>
            </a:extLst>
          </p:cNvPr>
          <p:cNvSpPr>
            <a:spLocks noGrp="1"/>
          </p:cNvSpPr>
          <p:nvPr>
            <p:ph type="sldNum" sz="quarter" idx="12"/>
          </p:nvPr>
        </p:nvSpPr>
        <p:spPr/>
        <p:txBody>
          <a:bodyPr/>
          <a:lstStyle/>
          <a:p>
            <a:fld id="{B58DE5F1-E0F9-4CCA-92B7-7A6FC4DFEE14}" type="slidenum">
              <a:rPr lang="en-US" smtClean="0"/>
              <a:t>‹#›</a:t>
            </a:fld>
            <a:endParaRPr lang="en-US" dirty="0"/>
          </a:p>
        </p:txBody>
      </p:sp>
    </p:spTree>
    <p:extLst>
      <p:ext uri="{BB962C8B-B14F-4D97-AF65-F5344CB8AC3E}">
        <p14:creationId xmlns:p14="http://schemas.microsoft.com/office/powerpoint/2010/main" val="216467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74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w. Photo">
    <p:bg>
      <p:bgPr>
        <a:solidFill>
          <a:srgbClr val="F4F4F4"/>
        </a:solidFill>
        <a:effectLst/>
      </p:bgPr>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6D909696-C6A9-41E3-A0F4-B0DFAA159D20}"/>
              </a:ext>
            </a:extLst>
          </p:cNvPr>
          <p:cNvSpPr>
            <a:spLocks noGrp="1"/>
          </p:cNvSpPr>
          <p:nvPr>
            <p:ph type="pic" sz="quarter" idx="13"/>
          </p:nvPr>
        </p:nvSpPr>
        <p:spPr bwMode="hidden">
          <a:xfrm>
            <a:off x="454342" y="453422"/>
            <a:ext cx="11301332" cy="5804491"/>
          </a:xfrm>
          <a:custGeom>
            <a:avLst/>
            <a:gdLst>
              <a:gd name="connsiteX0" fmla="*/ 8708435 w 8708435"/>
              <a:gd name="connsiteY0" fmla="*/ 0 h 6858000"/>
              <a:gd name="connsiteX1" fmla="*/ 8708435 w 8708435"/>
              <a:gd name="connsiteY1" fmla="*/ 6858000 h 6858000"/>
              <a:gd name="connsiteX2" fmla="*/ 0 w 8708435"/>
              <a:gd name="connsiteY2" fmla="*/ 6858000 h 6858000"/>
              <a:gd name="connsiteX0" fmla="*/ 817685 w 9706923"/>
              <a:gd name="connsiteY0" fmla="*/ 0 h 6404578"/>
              <a:gd name="connsiteX1" fmla="*/ 9706923 w 9706923"/>
              <a:gd name="connsiteY1" fmla="*/ 6404578 h 6404578"/>
              <a:gd name="connsiteX2" fmla="*/ 998488 w 9706923"/>
              <a:gd name="connsiteY2" fmla="*/ 6404578 h 6404578"/>
              <a:gd name="connsiteX3" fmla="*/ 817685 w 9706923"/>
              <a:gd name="connsiteY3" fmla="*/ 0 h 6404578"/>
              <a:gd name="connsiteX0" fmla="*/ 7458605 w 16347843"/>
              <a:gd name="connsiteY0" fmla="*/ 0 h 6404578"/>
              <a:gd name="connsiteX1" fmla="*/ 16347843 w 16347843"/>
              <a:gd name="connsiteY1" fmla="*/ 6404578 h 6404578"/>
              <a:gd name="connsiteX2" fmla="*/ 0 w 16347843"/>
              <a:gd name="connsiteY2" fmla="*/ 4054344 h 6404578"/>
              <a:gd name="connsiteX3" fmla="*/ 7458605 w 16347843"/>
              <a:gd name="connsiteY3" fmla="*/ 0 h 6404578"/>
              <a:gd name="connsiteX0" fmla="*/ 7683676 w 16572914"/>
              <a:gd name="connsiteY0" fmla="*/ 31432 h 6574611"/>
              <a:gd name="connsiteX1" fmla="*/ 16572914 w 16572914"/>
              <a:gd name="connsiteY1" fmla="*/ 6436010 h 6574611"/>
              <a:gd name="connsiteX2" fmla="*/ 225071 w 16572914"/>
              <a:gd name="connsiteY2" fmla="*/ 4085776 h 6574611"/>
              <a:gd name="connsiteX3" fmla="*/ 7683676 w 16572914"/>
              <a:gd name="connsiteY3" fmla="*/ 31432 h 6574611"/>
              <a:gd name="connsiteX0" fmla="*/ 7683676 w 16572914"/>
              <a:gd name="connsiteY0" fmla="*/ 31432 h 6580388"/>
              <a:gd name="connsiteX1" fmla="*/ 16572914 w 16572914"/>
              <a:gd name="connsiteY1" fmla="*/ 6436010 h 6580388"/>
              <a:gd name="connsiteX2" fmla="*/ 225071 w 16572914"/>
              <a:gd name="connsiteY2" fmla="*/ 4085776 h 6580388"/>
              <a:gd name="connsiteX3" fmla="*/ 7683676 w 16572914"/>
              <a:gd name="connsiteY3" fmla="*/ 31432 h 6580388"/>
              <a:gd name="connsiteX0" fmla="*/ 7458605 w 16347843"/>
              <a:gd name="connsiteY0" fmla="*/ 24413 h 6573369"/>
              <a:gd name="connsiteX1" fmla="*/ 16347843 w 16347843"/>
              <a:gd name="connsiteY1" fmla="*/ 6428991 h 6573369"/>
              <a:gd name="connsiteX2" fmla="*/ 0 w 16347843"/>
              <a:gd name="connsiteY2" fmla="*/ 4078757 h 6573369"/>
              <a:gd name="connsiteX3" fmla="*/ 7458605 w 16347843"/>
              <a:gd name="connsiteY3" fmla="*/ 24413 h 6573369"/>
              <a:gd name="connsiteX0" fmla="*/ 7458605 w 16347843"/>
              <a:gd name="connsiteY0" fmla="*/ 24413 h 6527490"/>
              <a:gd name="connsiteX1" fmla="*/ 16347843 w 16347843"/>
              <a:gd name="connsiteY1" fmla="*/ 6428991 h 6527490"/>
              <a:gd name="connsiteX2" fmla="*/ 0 w 16347843"/>
              <a:gd name="connsiteY2" fmla="*/ 4078757 h 6527490"/>
              <a:gd name="connsiteX3" fmla="*/ 7458605 w 16347843"/>
              <a:gd name="connsiteY3" fmla="*/ 24413 h 6527490"/>
              <a:gd name="connsiteX0" fmla="*/ 7458605 w 15758036"/>
              <a:gd name="connsiteY0" fmla="*/ 24413 h 5936379"/>
              <a:gd name="connsiteX1" fmla="*/ 15758036 w 15758036"/>
              <a:gd name="connsiteY1" fmla="*/ 5816872 h 5936379"/>
              <a:gd name="connsiteX2" fmla="*/ 0 w 15758036"/>
              <a:gd name="connsiteY2" fmla="*/ 4078757 h 5936379"/>
              <a:gd name="connsiteX3" fmla="*/ 7458605 w 15758036"/>
              <a:gd name="connsiteY3" fmla="*/ 24413 h 5936379"/>
              <a:gd name="connsiteX0" fmla="*/ 7458605 w 15758094"/>
              <a:gd name="connsiteY0" fmla="*/ 24413 h 5816876"/>
              <a:gd name="connsiteX1" fmla="*/ 15758036 w 15758094"/>
              <a:gd name="connsiteY1" fmla="*/ 5816872 h 5816876"/>
              <a:gd name="connsiteX2" fmla="*/ 0 w 15758094"/>
              <a:gd name="connsiteY2" fmla="*/ 4078757 h 5816876"/>
              <a:gd name="connsiteX3" fmla="*/ 7458605 w 15758094"/>
              <a:gd name="connsiteY3" fmla="*/ 24413 h 5816876"/>
              <a:gd name="connsiteX0" fmla="*/ 7458605 w 15758092"/>
              <a:gd name="connsiteY0" fmla="*/ 0 h 5792463"/>
              <a:gd name="connsiteX1" fmla="*/ 15758036 w 15758092"/>
              <a:gd name="connsiteY1" fmla="*/ 5792459 h 5792463"/>
              <a:gd name="connsiteX2" fmla="*/ 0 w 15758092"/>
              <a:gd name="connsiteY2" fmla="*/ 4054344 h 5792463"/>
              <a:gd name="connsiteX3" fmla="*/ 7458605 w 15758092"/>
              <a:gd name="connsiteY3" fmla="*/ 0 h 5792463"/>
              <a:gd name="connsiteX0" fmla="*/ 10063310 w 18362741"/>
              <a:gd name="connsiteY0" fmla="*/ 0 h 5792459"/>
              <a:gd name="connsiteX1" fmla="*/ 18362741 w 18362741"/>
              <a:gd name="connsiteY1" fmla="*/ 5792459 h 5792459"/>
              <a:gd name="connsiteX2" fmla="*/ 0 w 18362741"/>
              <a:gd name="connsiteY2" fmla="*/ 4072391 h 5792459"/>
              <a:gd name="connsiteX3" fmla="*/ 10063310 w 18362741"/>
              <a:gd name="connsiteY3" fmla="*/ 0 h 5792459"/>
              <a:gd name="connsiteX0" fmla="*/ 10063310 w 21000980"/>
              <a:gd name="connsiteY0" fmla="*/ 0 h 5804491"/>
              <a:gd name="connsiteX1" fmla="*/ 21000980 w 21000980"/>
              <a:gd name="connsiteY1" fmla="*/ 5804491 h 5804491"/>
              <a:gd name="connsiteX2" fmla="*/ 0 w 21000980"/>
              <a:gd name="connsiteY2" fmla="*/ 4072391 h 5804491"/>
              <a:gd name="connsiteX3" fmla="*/ 10063310 w 21000980"/>
              <a:gd name="connsiteY3" fmla="*/ 0 h 5804491"/>
            </a:gdLst>
            <a:ahLst/>
            <a:cxnLst>
              <a:cxn ang="0">
                <a:pos x="connsiteX0" y="connsiteY0"/>
              </a:cxn>
              <a:cxn ang="0">
                <a:pos x="connsiteX1" y="connsiteY1"/>
              </a:cxn>
              <a:cxn ang="0">
                <a:pos x="connsiteX2" y="connsiteY2"/>
              </a:cxn>
              <a:cxn ang="0">
                <a:pos x="connsiteX3" y="connsiteY3"/>
              </a:cxn>
            </a:cxnLst>
            <a:rect l="l" t="t" r="r" b="b"/>
            <a:pathLst>
              <a:path w="21000980" h="5804491">
                <a:moveTo>
                  <a:pt x="10063310" y="0"/>
                </a:moveTo>
                <a:lnTo>
                  <a:pt x="21000980" y="5804491"/>
                </a:lnTo>
                <a:lnTo>
                  <a:pt x="0" y="4072391"/>
                </a:lnTo>
                <a:cubicBezTo>
                  <a:pt x="35108" y="4078059"/>
                  <a:pt x="10077060" y="16373"/>
                  <a:pt x="10063310" y="0"/>
                </a:cubicBezTo>
                <a:close/>
              </a:path>
            </a:pathLst>
          </a:custGeom>
          <a:solidFill>
            <a:schemeClr val="bg1">
              <a:lumMod val="85000"/>
            </a:schemeClr>
          </a:solidFill>
        </p:spPr>
        <p:txBody>
          <a:bodyPr wrap="square" anchor="ctr" anchorCtr="0">
            <a:noAutofit/>
          </a:bodyPr>
          <a:lstStyle>
            <a:lvl1pPr marL="0" indent="0" algn="ctr">
              <a:buNone/>
              <a:defRPr sz="1800"/>
            </a:lvl1pPr>
          </a:lstStyle>
          <a:p>
            <a:r>
              <a:rPr lang="en-US" dirty="0"/>
              <a:t>Click icon to add picture</a:t>
            </a:r>
          </a:p>
        </p:txBody>
      </p:sp>
      <p:sp>
        <p:nvSpPr>
          <p:cNvPr id="2" name="Title 1">
            <a:extLst>
              <a:ext uri="{FF2B5EF4-FFF2-40B4-BE49-F238E27FC236}">
                <a16:creationId xmlns:a16="http://schemas.microsoft.com/office/drawing/2014/main" id="{42A20B57-9C1D-4E8F-B2A3-A6062F929C2D}"/>
              </a:ext>
            </a:extLst>
          </p:cNvPr>
          <p:cNvSpPr>
            <a:spLocks noGrp="1"/>
          </p:cNvSpPr>
          <p:nvPr>
            <p:ph type="title" hasCustomPrompt="1"/>
          </p:nvPr>
        </p:nvSpPr>
        <p:spPr>
          <a:xfrm>
            <a:off x="457200" y="374648"/>
            <a:ext cx="5486400" cy="3429000"/>
          </a:xfrm>
          <a:prstGeom prst="rect">
            <a:avLst/>
          </a:prstGeom>
        </p:spPr>
        <p:txBody>
          <a:bodyPr anchor="t" anchorCtr="0"/>
          <a:lstStyle>
            <a:lvl1pPr>
              <a:defRPr sz="4800" spc="-100" baseline="0"/>
            </a:lvl1pPr>
          </a:lstStyle>
          <a:p>
            <a:r>
              <a:rPr lang="en-US" dirty="0"/>
              <a:t>[Section title]</a:t>
            </a:r>
          </a:p>
        </p:txBody>
      </p:sp>
      <p:sp>
        <p:nvSpPr>
          <p:cNvPr id="5" name="Footer Placeholder 2">
            <a:extLst>
              <a:ext uri="{FF2B5EF4-FFF2-40B4-BE49-F238E27FC236}">
                <a16:creationId xmlns:a16="http://schemas.microsoft.com/office/drawing/2014/main" id="{7F9C3797-B4F9-481A-ADC7-21C0CA065530}"/>
              </a:ext>
            </a:extLst>
          </p:cNvPr>
          <p:cNvSpPr>
            <a:spLocks noGrp="1"/>
          </p:cNvSpPr>
          <p:nvPr>
            <p:ph type="ftr" sz="quarter" idx="11"/>
          </p:nvPr>
        </p:nvSpPr>
        <p:spPr/>
        <p:txBody>
          <a:bodyPr/>
          <a:lstStyle/>
          <a:p>
            <a:r>
              <a:rPr lang="en-US" dirty="0"/>
              <a:t>[Optional presentation title]</a:t>
            </a:r>
          </a:p>
        </p:txBody>
      </p:sp>
      <p:sp>
        <p:nvSpPr>
          <p:cNvPr id="4" name="Date Placeholder 3">
            <a:extLst>
              <a:ext uri="{FF2B5EF4-FFF2-40B4-BE49-F238E27FC236}">
                <a16:creationId xmlns:a16="http://schemas.microsoft.com/office/drawing/2014/main" id="{AE7C35D4-00CA-4567-9558-A8ECCAC3D77E}"/>
              </a:ext>
            </a:extLst>
          </p:cNvPr>
          <p:cNvSpPr>
            <a:spLocks noGrp="1"/>
          </p:cNvSpPr>
          <p:nvPr>
            <p:ph type="dt" sz="half" idx="10"/>
          </p:nvPr>
        </p:nvSpPr>
        <p:spPr/>
        <p:txBody>
          <a:bodyPr/>
          <a:lstStyle/>
          <a:p>
            <a:r>
              <a:rPr lang="en-UM"/>
              <a:t>[Month 00, 0000]</a:t>
            </a:r>
            <a:endParaRPr lang="en-US" dirty="0"/>
          </a:p>
        </p:txBody>
      </p:sp>
      <p:sp>
        <p:nvSpPr>
          <p:cNvPr id="6" name="Slide Number Placeholder 4">
            <a:extLst>
              <a:ext uri="{FF2B5EF4-FFF2-40B4-BE49-F238E27FC236}">
                <a16:creationId xmlns:a16="http://schemas.microsoft.com/office/drawing/2014/main" id="{FDB1BE67-4AA2-4F98-8F15-39B4F53A1316}"/>
              </a:ext>
            </a:extLst>
          </p:cNvPr>
          <p:cNvSpPr>
            <a:spLocks noGrp="1"/>
          </p:cNvSpPr>
          <p:nvPr>
            <p:ph type="sldNum" sz="quarter" idx="12"/>
          </p:nvPr>
        </p:nvSpPr>
        <p:spPr/>
        <p:txBody>
          <a:bodyPr/>
          <a:lstStyle/>
          <a:p>
            <a:fld id="{B58DE5F1-E0F9-4CCA-92B7-7A6FC4DFEE14}" type="slidenum">
              <a:rPr lang="en-US" smtClean="0"/>
              <a:t>‹#›</a:t>
            </a:fld>
            <a:endParaRPr lang="en-US" dirty="0"/>
          </a:p>
        </p:txBody>
      </p:sp>
    </p:spTree>
    <p:extLst>
      <p:ext uri="{BB962C8B-B14F-4D97-AF65-F5344CB8AC3E}">
        <p14:creationId xmlns:p14="http://schemas.microsoft.com/office/powerpoint/2010/main" val="26937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74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095E3C3B-5A9E-4D96-BC39-7004AC22F9C7}"/>
              </a:ext>
            </a:extLst>
          </p:cNvPr>
          <p:cNvSpPr>
            <a:spLocks noGrp="1"/>
          </p:cNvSpPr>
          <p:nvPr>
            <p:ph type="ftr" sz="quarter" idx="11"/>
          </p:nvPr>
        </p:nvSpPr>
        <p:spPr/>
        <p:txBody>
          <a:bodyPr/>
          <a:lstStyle/>
          <a:p>
            <a:r>
              <a:rPr lang="en-US" dirty="0"/>
              <a:t>[Optional presentation title]</a:t>
            </a:r>
          </a:p>
        </p:txBody>
      </p:sp>
      <p:sp>
        <p:nvSpPr>
          <p:cNvPr id="3" name="Date Placeholder 3">
            <a:extLst>
              <a:ext uri="{FF2B5EF4-FFF2-40B4-BE49-F238E27FC236}">
                <a16:creationId xmlns:a16="http://schemas.microsoft.com/office/drawing/2014/main" id="{2B2D468F-F3E1-4AA3-B224-4ACA2CE00A55}"/>
              </a:ext>
            </a:extLst>
          </p:cNvPr>
          <p:cNvSpPr>
            <a:spLocks noGrp="1"/>
          </p:cNvSpPr>
          <p:nvPr>
            <p:ph type="dt" sz="half" idx="10"/>
          </p:nvPr>
        </p:nvSpPr>
        <p:spPr/>
        <p:txBody>
          <a:bodyPr/>
          <a:lstStyle/>
          <a:p>
            <a:r>
              <a:rPr lang="en-UM"/>
              <a:t>[Month 00, 0000]</a:t>
            </a:r>
            <a:endParaRPr lang="en-US" dirty="0"/>
          </a:p>
        </p:txBody>
      </p:sp>
      <p:sp>
        <p:nvSpPr>
          <p:cNvPr id="5" name="Slide Number Placeholder 4">
            <a:extLst>
              <a:ext uri="{FF2B5EF4-FFF2-40B4-BE49-F238E27FC236}">
                <a16:creationId xmlns:a16="http://schemas.microsoft.com/office/drawing/2014/main" id="{6CF9CDAC-EC28-4BA6-9827-D58133E18874}"/>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6" name="Title Placeholder 1">
            <a:extLst>
              <a:ext uri="{FF2B5EF4-FFF2-40B4-BE49-F238E27FC236}">
                <a16:creationId xmlns:a16="http://schemas.microsoft.com/office/drawing/2014/main" id="{6CBCE331-57A3-4230-A81D-81129BE1E1B8}"/>
              </a:ext>
            </a:extLst>
          </p:cNvPr>
          <p:cNvSpPr>
            <a:spLocks noGrp="1"/>
          </p:cNvSpPr>
          <p:nvPr>
            <p:ph type="title"/>
          </p:nvPr>
        </p:nvSpPr>
        <p:spPr>
          <a:xfrm>
            <a:off x="457200" y="457200"/>
            <a:ext cx="10972800"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61973BF3-0452-4FC7-805F-71190A725133}"/>
              </a:ext>
            </a:extLst>
          </p:cNvPr>
          <p:cNvSpPr>
            <a:spLocks noGrp="1"/>
          </p:cNvSpPr>
          <p:nvPr>
            <p:ph type="body" sz="quarter" idx="13"/>
          </p:nvPr>
        </p:nvSpPr>
        <p:spPr>
          <a:xfrm>
            <a:off x="457200" y="900649"/>
            <a:ext cx="11277600"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9" name="Rectangle: Rounded Corners 8">
            <a:extLst>
              <a:ext uri="{FF2B5EF4-FFF2-40B4-BE49-F238E27FC236}">
                <a16:creationId xmlns:a16="http://schemas.microsoft.com/office/drawing/2014/main" id="{F2B183DA-DFAB-4A4E-99DE-31AE7D90C0FE}"/>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145096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37" userDrawn="1">
          <p15:clr>
            <a:srgbClr val="FBAE40"/>
          </p15:clr>
        </p15:guide>
        <p15:guide id="2" orient="horz" pos="383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 No Subtitle">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095E3C3B-5A9E-4D96-BC39-7004AC22F9C7}"/>
              </a:ext>
            </a:extLst>
          </p:cNvPr>
          <p:cNvSpPr>
            <a:spLocks noGrp="1"/>
          </p:cNvSpPr>
          <p:nvPr>
            <p:ph type="ftr" sz="quarter" idx="11"/>
          </p:nvPr>
        </p:nvSpPr>
        <p:spPr/>
        <p:txBody>
          <a:bodyPr/>
          <a:lstStyle/>
          <a:p>
            <a:r>
              <a:rPr lang="en-US" dirty="0"/>
              <a:t>[Optional presentation title]</a:t>
            </a:r>
          </a:p>
        </p:txBody>
      </p:sp>
      <p:sp>
        <p:nvSpPr>
          <p:cNvPr id="3" name="Date Placeholder 3">
            <a:extLst>
              <a:ext uri="{FF2B5EF4-FFF2-40B4-BE49-F238E27FC236}">
                <a16:creationId xmlns:a16="http://schemas.microsoft.com/office/drawing/2014/main" id="{2B2D468F-F3E1-4AA3-B224-4ACA2CE00A55}"/>
              </a:ext>
            </a:extLst>
          </p:cNvPr>
          <p:cNvSpPr>
            <a:spLocks noGrp="1"/>
          </p:cNvSpPr>
          <p:nvPr>
            <p:ph type="dt" sz="half" idx="10"/>
          </p:nvPr>
        </p:nvSpPr>
        <p:spPr/>
        <p:txBody>
          <a:bodyPr/>
          <a:lstStyle/>
          <a:p>
            <a:r>
              <a:rPr lang="en-UM"/>
              <a:t>[Month 00, 0000]</a:t>
            </a:r>
            <a:endParaRPr lang="en-US" dirty="0"/>
          </a:p>
        </p:txBody>
      </p:sp>
      <p:sp>
        <p:nvSpPr>
          <p:cNvPr id="5" name="Slide Number Placeholder 4">
            <a:extLst>
              <a:ext uri="{FF2B5EF4-FFF2-40B4-BE49-F238E27FC236}">
                <a16:creationId xmlns:a16="http://schemas.microsoft.com/office/drawing/2014/main" id="{6CF9CDAC-EC28-4BA6-9827-D58133E18874}"/>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6" name="Title Placeholder 1">
            <a:extLst>
              <a:ext uri="{FF2B5EF4-FFF2-40B4-BE49-F238E27FC236}">
                <a16:creationId xmlns:a16="http://schemas.microsoft.com/office/drawing/2014/main" id="{6CBCE331-57A3-4230-A81D-81129BE1E1B8}"/>
              </a:ext>
            </a:extLst>
          </p:cNvPr>
          <p:cNvSpPr>
            <a:spLocks noGrp="1"/>
          </p:cNvSpPr>
          <p:nvPr>
            <p:ph type="title"/>
          </p:nvPr>
        </p:nvSpPr>
        <p:spPr>
          <a:xfrm>
            <a:off x="457200" y="457200"/>
            <a:ext cx="10972800"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8" name="Rectangle: Rounded Corners 7">
            <a:extLst>
              <a:ext uri="{FF2B5EF4-FFF2-40B4-BE49-F238E27FC236}">
                <a16:creationId xmlns:a16="http://schemas.microsoft.com/office/drawing/2014/main" id="{0E624CE9-579B-4B12-8ACE-332592299F4F}"/>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389500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37">
          <p15:clr>
            <a:srgbClr val="FBAE40"/>
          </p15:clr>
        </p15:guide>
        <p15:guide id="2" orient="horz" pos="383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lt Layout w/Call out box">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095E3C3B-5A9E-4D96-BC39-7004AC22F9C7}"/>
              </a:ext>
            </a:extLst>
          </p:cNvPr>
          <p:cNvSpPr>
            <a:spLocks noGrp="1"/>
          </p:cNvSpPr>
          <p:nvPr>
            <p:ph type="ftr" sz="quarter" idx="11"/>
          </p:nvPr>
        </p:nvSpPr>
        <p:spPr/>
        <p:txBody>
          <a:bodyPr/>
          <a:lstStyle/>
          <a:p>
            <a:r>
              <a:rPr lang="en-US" dirty="0"/>
              <a:t>[Optional presentation title]</a:t>
            </a:r>
          </a:p>
        </p:txBody>
      </p:sp>
      <p:sp>
        <p:nvSpPr>
          <p:cNvPr id="3" name="Date Placeholder 3">
            <a:extLst>
              <a:ext uri="{FF2B5EF4-FFF2-40B4-BE49-F238E27FC236}">
                <a16:creationId xmlns:a16="http://schemas.microsoft.com/office/drawing/2014/main" id="{2B2D468F-F3E1-4AA3-B224-4ACA2CE00A55}"/>
              </a:ext>
            </a:extLst>
          </p:cNvPr>
          <p:cNvSpPr>
            <a:spLocks noGrp="1"/>
          </p:cNvSpPr>
          <p:nvPr>
            <p:ph type="dt" sz="half" idx="10"/>
          </p:nvPr>
        </p:nvSpPr>
        <p:spPr/>
        <p:txBody>
          <a:bodyPr/>
          <a:lstStyle/>
          <a:p>
            <a:r>
              <a:rPr lang="en-UM"/>
              <a:t>[Month 00, 0000]</a:t>
            </a:r>
            <a:endParaRPr lang="en-US" dirty="0"/>
          </a:p>
        </p:txBody>
      </p:sp>
      <p:sp>
        <p:nvSpPr>
          <p:cNvPr id="5" name="Slide Number Placeholder 4">
            <a:extLst>
              <a:ext uri="{FF2B5EF4-FFF2-40B4-BE49-F238E27FC236}">
                <a16:creationId xmlns:a16="http://schemas.microsoft.com/office/drawing/2014/main" id="{6CF9CDAC-EC28-4BA6-9827-D58133E18874}"/>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6" name="Title Placeholder 1">
            <a:extLst>
              <a:ext uri="{FF2B5EF4-FFF2-40B4-BE49-F238E27FC236}">
                <a16:creationId xmlns:a16="http://schemas.microsoft.com/office/drawing/2014/main" id="{6CBCE331-57A3-4230-A81D-81129BE1E1B8}"/>
              </a:ext>
            </a:extLst>
          </p:cNvPr>
          <p:cNvSpPr>
            <a:spLocks noGrp="1"/>
          </p:cNvSpPr>
          <p:nvPr>
            <p:ph type="title"/>
          </p:nvPr>
        </p:nvSpPr>
        <p:spPr>
          <a:xfrm>
            <a:off x="457200" y="457200"/>
            <a:ext cx="11277600"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8" name="Content Placeholder 6">
            <a:extLst>
              <a:ext uri="{FF2B5EF4-FFF2-40B4-BE49-F238E27FC236}">
                <a16:creationId xmlns:a16="http://schemas.microsoft.com/office/drawing/2014/main" id="{9D57A057-9531-4397-814F-C63968889543}"/>
              </a:ext>
            </a:extLst>
          </p:cNvPr>
          <p:cNvSpPr>
            <a:spLocks noGrp="1"/>
          </p:cNvSpPr>
          <p:nvPr>
            <p:ph sz="quarter" idx="15"/>
          </p:nvPr>
        </p:nvSpPr>
        <p:spPr>
          <a:xfrm>
            <a:off x="8807508" y="1943102"/>
            <a:ext cx="2927292" cy="2380325"/>
          </a:xfrm>
        </p:spPr>
        <p:txBody>
          <a:bodyPr>
            <a:noAutofit/>
          </a:bodyPr>
          <a:lstStyle>
            <a:lvl1pPr marL="0" indent="0">
              <a:buFontTx/>
              <a:buNone/>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A7B027A0-B019-4A2B-BB7F-5EA10089EBDC}"/>
              </a:ext>
            </a:extLst>
          </p:cNvPr>
          <p:cNvSpPr>
            <a:spLocks noGrp="1"/>
          </p:cNvSpPr>
          <p:nvPr>
            <p:ph idx="1" hasCustomPrompt="1"/>
          </p:nvPr>
        </p:nvSpPr>
        <p:spPr>
          <a:xfrm>
            <a:off x="457200" y="1943100"/>
            <a:ext cx="8136194" cy="4316186"/>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7F643CAA-A96A-4DE2-9CDD-2A6000106390}"/>
              </a:ext>
            </a:extLst>
          </p:cNvPr>
          <p:cNvSpPr/>
          <p:nvPr userDrawn="1"/>
        </p:nvSpPr>
        <p:spPr>
          <a:xfrm flipH="1">
            <a:off x="8807511" y="4521926"/>
            <a:ext cx="60959" cy="1737360"/>
          </a:xfrm>
          <a:prstGeom prst="rect">
            <a:avLst/>
          </a:prstGeom>
          <a:solidFill>
            <a:srgbClr val="93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dirty="0">
              <a:solidFill>
                <a:schemeClr val="tx1"/>
              </a:solidFill>
              <a:ea typeface="Neue Haas Grotesk Display Std 55 Roman" charset="0"/>
              <a:cs typeface="Neue Haas Grotesk Display Std 55 Roman" charset="0"/>
            </a:endParaRPr>
          </a:p>
        </p:txBody>
      </p:sp>
      <p:sp>
        <p:nvSpPr>
          <p:cNvPr id="11" name="Text Placeholder 11">
            <a:extLst>
              <a:ext uri="{FF2B5EF4-FFF2-40B4-BE49-F238E27FC236}">
                <a16:creationId xmlns:a16="http://schemas.microsoft.com/office/drawing/2014/main" id="{02D44E2F-9114-4197-9A7A-75C260BB1924}"/>
              </a:ext>
            </a:extLst>
          </p:cNvPr>
          <p:cNvSpPr>
            <a:spLocks noGrp="1"/>
          </p:cNvSpPr>
          <p:nvPr>
            <p:ph type="body" sz="quarter" idx="16" hasCustomPrompt="1"/>
          </p:nvPr>
        </p:nvSpPr>
        <p:spPr>
          <a:xfrm>
            <a:off x="9067922" y="4521926"/>
            <a:ext cx="2666878" cy="1737360"/>
          </a:xfrm>
        </p:spPr>
        <p:txBody>
          <a:bodyPr anchor="ctr">
            <a:noAutofit/>
          </a:bodyPr>
          <a:lstStyle>
            <a:lvl1pPr marL="0" indent="0">
              <a:lnSpc>
                <a:spcPts val="2600"/>
              </a:lnSpc>
              <a:buFontTx/>
              <a:buNone/>
              <a:defRPr sz="2000"/>
            </a:lvl1pPr>
          </a:lstStyle>
          <a:p>
            <a:pPr lvl="0"/>
            <a:r>
              <a:rPr lang="en-US" dirty="0"/>
              <a:t>Edit Master text styles</a:t>
            </a:r>
          </a:p>
        </p:txBody>
      </p:sp>
      <p:sp>
        <p:nvSpPr>
          <p:cNvPr id="12" name="Text Placeholder 7">
            <a:extLst>
              <a:ext uri="{FF2B5EF4-FFF2-40B4-BE49-F238E27FC236}">
                <a16:creationId xmlns:a16="http://schemas.microsoft.com/office/drawing/2014/main" id="{A9E30FB2-BC7F-47EA-A345-61A3B40E2C44}"/>
              </a:ext>
            </a:extLst>
          </p:cNvPr>
          <p:cNvSpPr>
            <a:spLocks noGrp="1"/>
          </p:cNvSpPr>
          <p:nvPr>
            <p:ph type="body" sz="quarter" idx="13"/>
          </p:nvPr>
        </p:nvSpPr>
        <p:spPr>
          <a:xfrm>
            <a:off x="457200" y="900649"/>
            <a:ext cx="11277600"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14" name="Rectangle: Rounded Corners 13">
            <a:extLst>
              <a:ext uri="{FF2B5EF4-FFF2-40B4-BE49-F238E27FC236}">
                <a16:creationId xmlns:a16="http://schemas.microsoft.com/office/drawing/2014/main" id="{C41CE1BC-F6A1-43F4-B853-D12B5EA52428}"/>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359765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37">
          <p15:clr>
            <a:srgbClr val="FBAE40"/>
          </p15:clr>
        </p15:guide>
        <p15:guide id="2" orient="horz" pos="383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lt Layout w/Call out box - No Subtitle">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095E3C3B-5A9E-4D96-BC39-7004AC22F9C7}"/>
              </a:ext>
            </a:extLst>
          </p:cNvPr>
          <p:cNvSpPr>
            <a:spLocks noGrp="1"/>
          </p:cNvSpPr>
          <p:nvPr>
            <p:ph type="ftr" sz="quarter" idx="11"/>
          </p:nvPr>
        </p:nvSpPr>
        <p:spPr/>
        <p:txBody>
          <a:bodyPr/>
          <a:lstStyle/>
          <a:p>
            <a:r>
              <a:rPr lang="en-US" dirty="0"/>
              <a:t>[Optional presentation title]</a:t>
            </a:r>
          </a:p>
        </p:txBody>
      </p:sp>
      <p:sp>
        <p:nvSpPr>
          <p:cNvPr id="3" name="Date Placeholder 3">
            <a:extLst>
              <a:ext uri="{FF2B5EF4-FFF2-40B4-BE49-F238E27FC236}">
                <a16:creationId xmlns:a16="http://schemas.microsoft.com/office/drawing/2014/main" id="{2B2D468F-F3E1-4AA3-B224-4ACA2CE00A55}"/>
              </a:ext>
            </a:extLst>
          </p:cNvPr>
          <p:cNvSpPr>
            <a:spLocks noGrp="1"/>
          </p:cNvSpPr>
          <p:nvPr>
            <p:ph type="dt" sz="half" idx="10"/>
          </p:nvPr>
        </p:nvSpPr>
        <p:spPr/>
        <p:txBody>
          <a:bodyPr/>
          <a:lstStyle/>
          <a:p>
            <a:r>
              <a:rPr lang="en-UM"/>
              <a:t>[Month 00, 0000]</a:t>
            </a:r>
            <a:endParaRPr lang="en-US" dirty="0"/>
          </a:p>
        </p:txBody>
      </p:sp>
      <p:sp>
        <p:nvSpPr>
          <p:cNvPr id="5" name="Slide Number Placeholder 4">
            <a:extLst>
              <a:ext uri="{FF2B5EF4-FFF2-40B4-BE49-F238E27FC236}">
                <a16:creationId xmlns:a16="http://schemas.microsoft.com/office/drawing/2014/main" id="{6CF9CDAC-EC28-4BA6-9827-D58133E18874}"/>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6" name="Title Placeholder 1">
            <a:extLst>
              <a:ext uri="{FF2B5EF4-FFF2-40B4-BE49-F238E27FC236}">
                <a16:creationId xmlns:a16="http://schemas.microsoft.com/office/drawing/2014/main" id="{6CBCE331-57A3-4230-A81D-81129BE1E1B8}"/>
              </a:ext>
            </a:extLst>
          </p:cNvPr>
          <p:cNvSpPr>
            <a:spLocks noGrp="1"/>
          </p:cNvSpPr>
          <p:nvPr>
            <p:ph type="title"/>
          </p:nvPr>
        </p:nvSpPr>
        <p:spPr>
          <a:xfrm>
            <a:off x="457200" y="457200"/>
            <a:ext cx="11277600"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8" name="Content Placeholder 6">
            <a:extLst>
              <a:ext uri="{FF2B5EF4-FFF2-40B4-BE49-F238E27FC236}">
                <a16:creationId xmlns:a16="http://schemas.microsoft.com/office/drawing/2014/main" id="{9D57A057-9531-4397-814F-C63968889543}"/>
              </a:ext>
            </a:extLst>
          </p:cNvPr>
          <p:cNvSpPr>
            <a:spLocks noGrp="1"/>
          </p:cNvSpPr>
          <p:nvPr>
            <p:ph sz="quarter" idx="15"/>
          </p:nvPr>
        </p:nvSpPr>
        <p:spPr>
          <a:xfrm>
            <a:off x="8807508" y="1943102"/>
            <a:ext cx="2927292" cy="2380325"/>
          </a:xfrm>
        </p:spPr>
        <p:txBody>
          <a:bodyPr>
            <a:noAutofit/>
          </a:bodyPr>
          <a:lstStyle>
            <a:lvl1pPr marL="0" indent="0">
              <a:buFontTx/>
              <a:buNone/>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A7B027A0-B019-4A2B-BB7F-5EA10089EBDC}"/>
              </a:ext>
            </a:extLst>
          </p:cNvPr>
          <p:cNvSpPr>
            <a:spLocks noGrp="1"/>
          </p:cNvSpPr>
          <p:nvPr>
            <p:ph idx="1" hasCustomPrompt="1"/>
          </p:nvPr>
        </p:nvSpPr>
        <p:spPr>
          <a:xfrm>
            <a:off x="457200" y="1943100"/>
            <a:ext cx="8136194" cy="4316186"/>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7F643CAA-A96A-4DE2-9CDD-2A6000106390}"/>
              </a:ext>
            </a:extLst>
          </p:cNvPr>
          <p:cNvSpPr/>
          <p:nvPr userDrawn="1"/>
        </p:nvSpPr>
        <p:spPr>
          <a:xfrm flipH="1">
            <a:off x="8807511" y="4521926"/>
            <a:ext cx="60959" cy="1737360"/>
          </a:xfrm>
          <a:prstGeom prst="rect">
            <a:avLst/>
          </a:prstGeom>
          <a:solidFill>
            <a:srgbClr val="93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dirty="0">
              <a:solidFill>
                <a:schemeClr val="tx1"/>
              </a:solidFill>
              <a:ea typeface="Neue Haas Grotesk Display Std 55 Roman" charset="0"/>
              <a:cs typeface="Neue Haas Grotesk Display Std 55 Roman" charset="0"/>
            </a:endParaRPr>
          </a:p>
        </p:txBody>
      </p:sp>
      <p:sp>
        <p:nvSpPr>
          <p:cNvPr id="11" name="Text Placeholder 11">
            <a:extLst>
              <a:ext uri="{FF2B5EF4-FFF2-40B4-BE49-F238E27FC236}">
                <a16:creationId xmlns:a16="http://schemas.microsoft.com/office/drawing/2014/main" id="{02D44E2F-9114-4197-9A7A-75C260BB1924}"/>
              </a:ext>
            </a:extLst>
          </p:cNvPr>
          <p:cNvSpPr>
            <a:spLocks noGrp="1"/>
          </p:cNvSpPr>
          <p:nvPr>
            <p:ph type="body" sz="quarter" idx="16" hasCustomPrompt="1"/>
          </p:nvPr>
        </p:nvSpPr>
        <p:spPr>
          <a:xfrm>
            <a:off x="9067922" y="4521926"/>
            <a:ext cx="2666878" cy="1737360"/>
          </a:xfrm>
        </p:spPr>
        <p:txBody>
          <a:bodyPr anchor="ctr">
            <a:noAutofit/>
          </a:bodyPr>
          <a:lstStyle>
            <a:lvl1pPr marL="0" indent="0">
              <a:lnSpc>
                <a:spcPts val="2600"/>
              </a:lnSpc>
              <a:buFontTx/>
              <a:buNone/>
              <a:defRPr sz="2000"/>
            </a:lvl1pPr>
          </a:lstStyle>
          <a:p>
            <a:pPr lvl="0"/>
            <a:r>
              <a:rPr lang="en-US" dirty="0"/>
              <a:t>Edit Master text styles</a:t>
            </a:r>
          </a:p>
        </p:txBody>
      </p:sp>
      <p:sp>
        <p:nvSpPr>
          <p:cNvPr id="13" name="Rectangle: Rounded Corners 12">
            <a:extLst>
              <a:ext uri="{FF2B5EF4-FFF2-40B4-BE49-F238E27FC236}">
                <a16:creationId xmlns:a16="http://schemas.microsoft.com/office/drawing/2014/main" id="{22CF014D-88FC-46F1-A456-A7100BB0CD40}"/>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277473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37">
          <p15:clr>
            <a:srgbClr val="FBAE40"/>
          </p15:clr>
        </p15:guide>
        <p15:guide id="2" orient="horz" pos="383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lt Slide with Side Triangle Top">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297B56D7-F418-41C8-A140-429D08F1C966}"/>
              </a:ext>
            </a:extLst>
          </p:cNvPr>
          <p:cNvSpPr txBox="1">
            <a:spLocks/>
          </p:cNvSpPr>
          <p:nvPr userDrawn="1"/>
        </p:nvSpPr>
        <p:spPr>
          <a:xfrm>
            <a:off x="457200" y="480384"/>
            <a:ext cx="3691690" cy="5884052"/>
          </a:xfrm>
          <a:custGeom>
            <a:avLst/>
            <a:gdLst>
              <a:gd name="connsiteX0" fmla="*/ 3 w 2571750"/>
              <a:gd name="connsiteY0" fmla="*/ 982319 h 2571750"/>
              <a:gd name="connsiteX1" fmla="*/ 1285875 w 2571750"/>
              <a:gd name="connsiteY1" fmla="*/ 0 h 2571750"/>
              <a:gd name="connsiteX2" fmla="*/ 2571747 w 2571750"/>
              <a:gd name="connsiteY2" fmla="*/ 982319 h 2571750"/>
              <a:gd name="connsiteX3" fmla="*/ 2080588 w 2571750"/>
              <a:gd name="connsiteY3" fmla="*/ 2571743 h 2571750"/>
              <a:gd name="connsiteX4" fmla="*/ 491162 w 2571750"/>
              <a:gd name="connsiteY4" fmla="*/ 2571743 h 2571750"/>
              <a:gd name="connsiteX5" fmla="*/ 3 w 2571750"/>
              <a:gd name="connsiteY5" fmla="*/ 982319 h 2571750"/>
              <a:gd name="connsiteX0" fmla="*/ 0 w 2571744"/>
              <a:gd name="connsiteY0" fmla="*/ 1791944 h 3381368"/>
              <a:gd name="connsiteX1" fmla="*/ 1800222 w 2571744"/>
              <a:gd name="connsiteY1" fmla="*/ 0 h 3381368"/>
              <a:gd name="connsiteX2" fmla="*/ 2571744 w 2571744"/>
              <a:gd name="connsiteY2" fmla="*/ 1791944 h 3381368"/>
              <a:gd name="connsiteX3" fmla="*/ 2080585 w 2571744"/>
              <a:gd name="connsiteY3" fmla="*/ 3381368 h 3381368"/>
              <a:gd name="connsiteX4" fmla="*/ 491159 w 2571744"/>
              <a:gd name="connsiteY4" fmla="*/ 3381368 h 3381368"/>
              <a:gd name="connsiteX5" fmla="*/ 0 w 2571744"/>
              <a:gd name="connsiteY5" fmla="*/ 1791944 h 3381368"/>
              <a:gd name="connsiteX0" fmla="*/ 0 w 5010144"/>
              <a:gd name="connsiteY0" fmla="*/ 2458694 h 3381368"/>
              <a:gd name="connsiteX1" fmla="*/ 4238622 w 5010144"/>
              <a:gd name="connsiteY1" fmla="*/ 0 h 3381368"/>
              <a:gd name="connsiteX2" fmla="*/ 5010144 w 5010144"/>
              <a:gd name="connsiteY2" fmla="*/ 1791944 h 3381368"/>
              <a:gd name="connsiteX3" fmla="*/ 4518985 w 5010144"/>
              <a:gd name="connsiteY3" fmla="*/ 3381368 h 3381368"/>
              <a:gd name="connsiteX4" fmla="*/ 2929559 w 5010144"/>
              <a:gd name="connsiteY4" fmla="*/ 3381368 h 3381368"/>
              <a:gd name="connsiteX5" fmla="*/ 0 w 5010144"/>
              <a:gd name="connsiteY5" fmla="*/ 2458694 h 3381368"/>
              <a:gd name="connsiteX0" fmla="*/ 0 w 5010144"/>
              <a:gd name="connsiteY0" fmla="*/ 2458694 h 6905618"/>
              <a:gd name="connsiteX1" fmla="*/ 4238622 w 5010144"/>
              <a:gd name="connsiteY1" fmla="*/ 0 h 6905618"/>
              <a:gd name="connsiteX2" fmla="*/ 5010144 w 5010144"/>
              <a:gd name="connsiteY2" fmla="*/ 1791944 h 6905618"/>
              <a:gd name="connsiteX3" fmla="*/ 4518985 w 5010144"/>
              <a:gd name="connsiteY3" fmla="*/ 3381368 h 6905618"/>
              <a:gd name="connsiteX4" fmla="*/ 2872409 w 5010144"/>
              <a:gd name="connsiteY4" fmla="*/ 6905618 h 6905618"/>
              <a:gd name="connsiteX5" fmla="*/ 0 w 5010144"/>
              <a:gd name="connsiteY5" fmla="*/ 2458694 h 6905618"/>
              <a:gd name="connsiteX0" fmla="*/ 0 w 5319085"/>
              <a:gd name="connsiteY0" fmla="*/ 2458694 h 6905618"/>
              <a:gd name="connsiteX1" fmla="*/ 4238622 w 5319085"/>
              <a:gd name="connsiteY1" fmla="*/ 0 h 6905618"/>
              <a:gd name="connsiteX2" fmla="*/ 5010144 w 5319085"/>
              <a:gd name="connsiteY2" fmla="*/ 1791944 h 6905618"/>
              <a:gd name="connsiteX3" fmla="*/ 5319085 w 5319085"/>
              <a:gd name="connsiteY3" fmla="*/ 6867518 h 6905618"/>
              <a:gd name="connsiteX4" fmla="*/ 2872409 w 5319085"/>
              <a:gd name="connsiteY4" fmla="*/ 6905618 h 6905618"/>
              <a:gd name="connsiteX5" fmla="*/ 0 w 5319085"/>
              <a:gd name="connsiteY5" fmla="*/ 2458694 h 6905618"/>
              <a:gd name="connsiteX0" fmla="*/ 0 w 5319085"/>
              <a:gd name="connsiteY0" fmla="*/ 2458694 h 6896093"/>
              <a:gd name="connsiteX1" fmla="*/ 4238622 w 5319085"/>
              <a:gd name="connsiteY1" fmla="*/ 0 h 6896093"/>
              <a:gd name="connsiteX2" fmla="*/ 5010144 w 5319085"/>
              <a:gd name="connsiteY2" fmla="*/ 1791944 h 6896093"/>
              <a:gd name="connsiteX3" fmla="*/ 5319085 w 5319085"/>
              <a:gd name="connsiteY3" fmla="*/ 6867518 h 6896093"/>
              <a:gd name="connsiteX4" fmla="*/ 2862884 w 5319085"/>
              <a:gd name="connsiteY4" fmla="*/ 6896093 h 6896093"/>
              <a:gd name="connsiteX5" fmla="*/ 0 w 5319085"/>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5319085 w 8543919"/>
              <a:gd name="connsiteY3" fmla="*/ 6867518 h 6896093"/>
              <a:gd name="connsiteX4" fmla="*/ 2862884 w 8543919"/>
              <a:gd name="connsiteY4" fmla="*/ 6896093 h 6896093"/>
              <a:gd name="connsiteX5" fmla="*/ 0 w 8543919"/>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105772 w 8543919"/>
              <a:gd name="connsiteY3" fmla="*/ 30575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327425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02910 w 8527744"/>
              <a:gd name="connsiteY4" fmla="*/ 686751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523432 w 8527744"/>
              <a:gd name="connsiteY3" fmla="*/ 5782739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846709 w 8527744"/>
              <a:gd name="connsiteY5" fmla="*/ 689609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935665 w 8527744"/>
              <a:gd name="connsiteY5" fmla="*/ 687348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307659 w 8527744"/>
              <a:gd name="connsiteY5" fmla="*/ 6843336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170183 w 8527744"/>
              <a:gd name="connsiteY5" fmla="*/ 6911167 h 6912738"/>
              <a:gd name="connsiteX6" fmla="*/ 0 w 8527744"/>
              <a:gd name="connsiteY6" fmla="*/ 2353181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4185676 w 9543237"/>
              <a:gd name="connsiteY5" fmla="*/ 6911167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297198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293030"/>
              <a:gd name="connsiteX1" fmla="*/ 5237940 w 9543237"/>
              <a:gd name="connsiteY1" fmla="*/ 0 h 6293030"/>
              <a:gd name="connsiteX2" fmla="*/ 9543237 w 9543237"/>
              <a:gd name="connsiteY2" fmla="*/ 2327425 h 6293030"/>
              <a:gd name="connsiteX3" fmla="*/ 9538925 w 9543237"/>
              <a:gd name="connsiteY3" fmla="*/ 5782739 h 6293030"/>
              <a:gd name="connsiteX4" fmla="*/ 3150655 w 9543237"/>
              <a:gd name="connsiteY4" fmla="*/ 6293030 h 6293030"/>
              <a:gd name="connsiteX5" fmla="*/ 0 w 9543237"/>
              <a:gd name="connsiteY5" fmla="*/ 1124633 h 6293030"/>
              <a:gd name="connsiteX0" fmla="*/ 0 w 9543237"/>
              <a:gd name="connsiteY0" fmla="*/ 1124633 h 6302268"/>
              <a:gd name="connsiteX1" fmla="*/ 5237940 w 9543237"/>
              <a:gd name="connsiteY1" fmla="*/ 0 h 6302268"/>
              <a:gd name="connsiteX2" fmla="*/ 9543237 w 9543237"/>
              <a:gd name="connsiteY2" fmla="*/ 2327425 h 6302268"/>
              <a:gd name="connsiteX3" fmla="*/ 3150655 w 9543237"/>
              <a:gd name="connsiteY3" fmla="*/ 6293030 h 6302268"/>
              <a:gd name="connsiteX4" fmla="*/ 0 w 9543237"/>
              <a:gd name="connsiteY4" fmla="*/ 1124633 h 6302268"/>
              <a:gd name="connsiteX0" fmla="*/ 0 w 9445594"/>
              <a:gd name="connsiteY0" fmla="*/ 1124633 h 6305662"/>
              <a:gd name="connsiteX1" fmla="*/ 5237940 w 9445594"/>
              <a:gd name="connsiteY1" fmla="*/ 0 h 6305662"/>
              <a:gd name="connsiteX2" fmla="*/ 9445594 w 9445594"/>
              <a:gd name="connsiteY2" fmla="*/ 3208271 h 6305662"/>
              <a:gd name="connsiteX3" fmla="*/ 3150655 w 9445594"/>
              <a:gd name="connsiteY3" fmla="*/ 6293030 h 6305662"/>
              <a:gd name="connsiteX4" fmla="*/ 0 w 9445594"/>
              <a:gd name="connsiteY4" fmla="*/ 1124633 h 6305662"/>
              <a:gd name="connsiteX0" fmla="*/ 0 w 9445594"/>
              <a:gd name="connsiteY0" fmla="*/ 0 h 5181029"/>
              <a:gd name="connsiteX1" fmla="*/ 9445594 w 9445594"/>
              <a:gd name="connsiteY1" fmla="*/ 2083638 h 5181029"/>
              <a:gd name="connsiteX2" fmla="*/ 3150655 w 9445594"/>
              <a:gd name="connsiteY2" fmla="*/ 5168397 h 5181029"/>
              <a:gd name="connsiteX3" fmla="*/ 0 w 9445594"/>
              <a:gd name="connsiteY3" fmla="*/ 0 h 5181029"/>
              <a:gd name="connsiteX0" fmla="*/ 0 w 9445594"/>
              <a:gd name="connsiteY0" fmla="*/ 0 h 5177226"/>
              <a:gd name="connsiteX1" fmla="*/ 9445594 w 9445594"/>
              <a:gd name="connsiteY1" fmla="*/ 2083638 h 5177226"/>
              <a:gd name="connsiteX2" fmla="*/ 3150655 w 9445594"/>
              <a:gd name="connsiteY2" fmla="*/ 5168397 h 5177226"/>
              <a:gd name="connsiteX3" fmla="*/ 0 w 9445594"/>
              <a:gd name="connsiteY3" fmla="*/ 0 h 5177226"/>
              <a:gd name="connsiteX0" fmla="*/ 0 w 9445594"/>
              <a:gd name="connsiteY0" fmla="*/ 0 h 5168397"/>
              <a:gd name="connsiteX1" fmla="*/ 9445594 w 9445594"/>
              <a:gd name="connsiteY1" fmla="*/ 2083638 h 5168397"/>
              <a:gd name="connsiteX2" fmla="*/ 3150655 w 9445594"/>
              <a:gd name="connsiteY2" fmla="*/ 5168397 h 5168397"/>
              <a:gd name="connsiteX3" fmla="*/ 0 w 9445594"/>
              <a:gd name="connsiteY3" fmla="*/ 0 h 5168397"/>
              <a:gd name="connsiteX0" fmla="*/ 0 w 11310584"/>
              <a:gd name="connsiteY0" fmla="*/ 0 h 5168397"/>
              <a:gd name="connsiteX1" fmla="*/ 11310584 w 11310584"/>
              <a:gd name="connsiteY1" fmla="*/ 368307 h 5168397"/>
              <a:gd name="connsiteX2" fmla="*/ 3150655 w 11310584"/>
              <a:gd name="connsiteY2" fmla="*/ 5168397 h 5168397"/>
              <a:gd name="connsiteX3" fmla="*/ 0 w 11310584"/>
              <a:gd name="connsiteY3" fmla="*/ 0 h 5168397"/>
              <a:gd name="connsiteX0" fmla="*/ 0 w 11310584"/>
              <a:gd name="connsiteY0" fmla="*/ 0 h 5531553"/>
              <a:gd name="connsiteX1" fmla="*/ 11310584 w 11310584"/>
              <a:gd name="connsiteY1" fmla="*/ 368307 h 5531553"/>
              <a:gd name="connsiteX2" fmla="*/ 8120708 w 11310584"/>
              <a:gd name="connsiteY2" fmla="*/ 5531553 h 5531553"/>
              <a:gd name="connsiteX3" fmla="*/ 0 w 11310584"/>
              <a:gd name="connsiteY3" fmla="*/ 0 h 5531553"/>
              <a:gd name="connsiteX0" fmla="*/ 0 w 9455359"/>
              <a:gd name="connsiteY0" fmla="*/ 2065608 h 5163246"/>
              <a:gd name="connsiteX1" fmla="*/ 9455359 w 9455359"/>
              <a:gd name="connsiteY1" fmla="*/ 0 h 5163246"/>
              <a:gd name="connsiteX2" fmla="*/ 6265483 w 9455359"/>
              <a:gd name="connsiteY2" fmla="*/ 5163246 h 5163246"/>
              <a:gd name="connsiteX3" fmla="*/ 0 w 9455359"/>
              <a:gd name="connsiteY3" fmla="*/ 2065608 h 5163246"/>
              <a:gd name="connsiteX0" fmla="*/ 0 w 9455359"/>
              <a:gd name="connsiteY0" fmla="*/ 2065608 h 14057758"/>
              <a:gd name="connsiteX1" fmla="*/ 9455359 w 9455359"/>
              <a:gd name="connsiteY1" fmla="*/ 0 h 14057758"/>
              <a:gd name="connsiteX2" fmla="*/ 3721352 w 9455359"/>
              <a:gd name="connsiteY2" fmla="*/ 14057758 h 14057758"/>
              <a:gd name="connsiteX3" fmla="*/ 0 w 9455359"/>
              <a:gd name="connsiteY3" fmla="*/ 2065608 h 14057758"/>
            </a:gdLst>
            <a:ahLst/>
            <a:cxnLst>
              <a:cxn ang="0">
                <a:pos x="connsiteX0" y="connsiteY0"/>
              </a:cxn>
              <a:cxn ang="0">
                <a:pos x="connsiteX1" y="connsiteY1"/>
              </a:cxn>
              <a:cxn ang="0">
                <a:pos x="connsiteX2" y="connsiteY2"/>
              </a:cxn>
              <a:cxn ang="0">
                <a:pos x="connsiteX3" y="connsiteY3"/>
              </a:cxn>
            </a:cxnLst>
            <a:rect l="l" t="t" r="r" b="b"/>
            <a:pathLst>
              <a:path w="9455359" h="14057758">
                <a:moveTo>
                  <a:pt x="0" y="2065608"/>
                </a:moveTo>
                <a:lnTo>
                  <a:pt x="9455359" y="0"/>
                </a:lnTo>
                <a:cubicBezTo>
                  <a:pt x="9439466" y="5732"/>
                  <a:pt x="3749595" y="14041875"/>
                  <a:pt x="3721352" y="14057758"/>
                </a:cubicBezTo>
                <a:lnTo>
                  <a:pt x="0" y="206560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defRPr b="0" i="0">
                <a:solidFill>
                  <a:schemeClr val="lt1"/>
                </a:solidFill>
                <a:latin typeface="Arial" charset="0"/>
                <a:ea typeface="Arial" charset="0"/>
                <a:cs typeface="Arial"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800" dirty="0"/>
          </a:p>
        </p:txBody>
      </p:sp>
      <p:sp>
        <p:nvSpPr>
          <p:cNvPr id="4" name="Footer Placeholder 2">
            <a:extLst>
              <a:ext uri="{FF2B5EF4-FFF2-40B4-BE49-F238E27FC236}">
                <a16:creationId xmlns:a16="http://schemas.microsoft.com/office/drawing/2014/main" id="{095E3C3B-5A9E-4D96-BC39-7004AC22F9C7}"/>
              </a:ext>
            </a:extLst>
          </p:cNvPr>
          <p:cNvSpPr>
            <a:spLocks noGrp="1"/>
          </p:cNvSpPr>
          <p:nvPr>
            <p:ph type="ftr" sz="quarter" idx="11"/>
          </p:nvPr>
        </p:nvSpPr>
        <p:spPr/>
        <p:txBody>
          <a:bodyPr/>
          <a:lstStyle/>
          <a:p>
            <a:r>
              <a:rPr lang="en-US" dirty="0"/>
              <a:t>[Optional presentation title]</a:t>
            </a:r>
          </a:p>
        </p:txBody>
      </p:sp>
      <p:sp>
        <p:nvSpPr>
          <p:cNvPr id="3" name="Date Placeholder 3">
            <a:extLst>
              <a:ext uri="{FF2B5EF4-FFF2-40B4-BE49-F238E27FC236}">
                <a16:creationId xmlns:a16="http://schemas.microsoft.com/office/drawing/2014/main" id="{2B2D468F-F3E1-4AA3-B224-4ACA2CE00A55}"/>
              </a:ext>
            </a:extLst>
          </p:cNvPr>
          <p:cNvSpPr>
            <a:spLocks noGrp="1"/>
          </p:cNvSpPr>
          <p:nvPr>
            <p:ph type="dt" sz="half" idx="10"/>
          </p:nvPr>
        </p:nvSpPr>
        <p:spPr/>
        <p:txBody>
          <a:bodyPr/>
          <a:lstStyle/>
          <a:p>
            <a:r>
              <a:rPr lang="en-UM"/>
              <a:t>[Month 00, 0000]</a:t>
            </a:r>
            <a:endParaRPr lang="en-US" dirty="0"/>
          </a:p>
        </p:txBody>
      </p:sp>
      <p:sp>
        <p:nvSpPr>
          <p:cNvPr id="5" name="Slide Number Placeholder 4">
            <a:extLst>
              <a:ext uri="{FF2B5EF4-FFF2-40B4-BE49-F238E27FC236}">
                <a16:creationId xmlns:a16="http://schemas.microsoft.com/office/drawing/2014/main" id="{6CF9CDAC-EC28-4BA6-9827-D58133E18874}"/>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24" name="Content Placeholder 2">
            <a:extLst>
              <a:ext uri="{FF2B5EF4-FFF2-40B4-BE49-F238E27FC236}">
                <a16:creationId xmlns:a16="http://schemas.microsoft.com/office/drawing/2014/main" id="{854C3C5C-BAD1-4535-95D1-A87133823AF2}"/>
              </a:ext>
            </a:extLst>
          </p:cNvPr>
          <p:cNvSpPr>
            <a:spLocks noGrp="1"/>
          </p:cNvSpPr>
          <p:nvPr>
            <p:ph idx="14" hasCustomPrompt="1"/>
          </p:nvPr>
        </p:nvSpPr>
        <p:spPr>
          <a:xfrm>
            <a:off x="3982065" y="1943100"/>
            <a:ext cx="7600338" cy="4316186"/>
          </a:xfrm>
        </p:spPr>
        <p:txBody>
          <a:bodyPr>
            <a:noAutofit/>
          </a:bodyPr>
          <a:lstStyle>
            <a:lvl1pPr>
              <a:spcBef>
                <a:spcPts val="1000"/>
              </a:spcBef>
              <a:defRPr sz="1400">
                <a:solidFill>
                  <a:schemeClr val="tx1"/>
                </a:solidFill>
              </a:defRPr>
            </a:lvl1pPr>
            <a:lvl2pPr>
              <a:spcBef>
                <a:spcPts val="800"/>
              </a:spcBef>
              <a:defRPr sz="1400">
                <a:solidFill>
                  <a:schemeClr val="tx1"/>
                </a:solidFill>
              </a:defRPr>
            </a:lvl2pPr>
            <a:lvl3pPr>
              <a:spcBef>
                <a:spcPts val="800"/>
              </a:spcBef>
              <a:defRPr sz="1400">
                <a:solidFill>
                  <a:schemeClr val="tx1"/>
                </a:solidFill>
              </a:defRPr>
            </a:lvl3pPr>
            <a:lvl4pPr>
              <a:spcBef>
                <a:spcPts val="800"/>
              </a:spcBef>
              <a:defRPr sz="1400">
                <a:solidFill>
                  <a:schemeClr val="tx1"/>
                </a:solidFill>
              </a:defRPr>
            </a:lvl4pPr>
            <a:lvl5pPr>
              <a:spcBef>
                <a:spcPts val="800"/>
              </a:spcBef>
              <a:defRPr sz="14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7">
            <a:extLst>
              <a:ext uri="{FF2B5EF4-FFF2-40B4-BE49-F238E27FC236}">
                <a16:creationId xmlns:a16="http://schemas.microsoft.com/office/drawing/2014/main" id="{A22B45A8-373B-4BF3-945A-60624DE784E9}"/>
              </a:ext>
            </a:extLst>
          </p:cNvPr>
          <p:cNvSpPr>
            <a:spLocks noGrp="1"/>
          </p:cNvSpPr>
          <p:nvPr>
            <p:ph type="body" sz="quarter" idx="13"/>
          </p:nvPr>
        </p:nvSpPr>
        <p:spPr>
          <a:xfrm>
            <a:off x="3982065" y="1032386"/>
            <a:ext cx="7600339" cy="407988"/>
          </a:xfrm>
        </p:spPr>
        <p:txBody>
          <a:bodyPr>
            <a:noAutofit/>
          </a:bodyPr>
          <a:lstStyle>
            <a:lvl1pPr marL="0" indent="0">
              <a:spcBef>
                <a:spcPts val="0"/>
              </a:spcBef>
              <a:buFont typeface="Arial" charset="0"/>
              <a:buNone/>
              <a:tabLst/>
              <a:defRPr sz="2400" b="0" i="0">
                <a:solidFill>
                  <a:schemeClr val="tx1"/>
                </a:solidFill>
                <a:latin typeface="+mj-lt"/>
                <a:ea typeface="Arial Regular" charset="0"/>
                <a:cs typeface="Arial Regular"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28" name="Title 1">
            <a:extLst>
              <a:ext uri="{FF2B5EF4-FFF2-40B4-BE49-F238E27FC236}">
                <a16:creationId xmlns:a16="http://schemas.microsoft.com/office/drawing/2014/main" id="{4CF55FB0-43D4-490F-A46E-C66713A870BE}"/>
              </a:ext>
            </a:extLst>
          </p:cNvPr>
          <p:cNvSpPr>
            <a:spLocks noGrp="1"/>
          </p:cNvSpPr>
          <p:nvPr>
            <p:ph type="title"/>
          </p:nvPr>
        </p:nvSpPr>
        <p:spPr>
          <a:xfrm>
            <a:off x="601562" y="707103"/>
            <a:ext cx="2859394" cy="5132991"/>
          </a:xfrm>
        </p:spPr>
        <p:txBody>
          <a:bodyPr vert="horz" lIns="0" tIns="0" rIns="0" bIns="0" rtlCol="0" anchor="t" anchorCtr="0">
            <a:noAutofit/>
          </a:bodyPr>
          <a:lstStyle>
            <a:lvl1pPr algn="l">
              <a:defRPr lang="en-US" sz="3800" dirty="0"/>
            </a:lvl1pPr>
          </a:lstStyle>
          <a:p>
            <a:pPr marL="0" lvl="0"/>
            <a:r>
              <a:rPr lang="en-US"/>
              <a:t>Click to edit Master title style</a:t>
            </a:r>
            <a:endParaRPr lang="en-US" dirty="0"/>
          </a:p>
        </p:txBody>
      </p:sp>
    </p:spTree>
    <p:extLst>
      <p:ext uri="{BB962C8B-B14F-4D97-AF65-F5344CB8AC3E}">
        <p14:creationId xmlns:p14="http://schemas.microsoft.com/office/powerpoint/2010/main" val="120647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37">
          <p15:clr>
            <a:srgbClr val="FBAE40"/>
          </p15:clr>
        </p15:guide>
        <p15:guide id="2" orient="horz" pos="383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lex Layou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875EAEAD-7928-414C-8D1F-02000F365E4F}"/>
              </a:ext>
            </a:extLst>
          </p:cNvPr>
          <p:cNvSpPr txBox="1">
            <a:spLocks/>
          </p:cNvSpPr>
          <p:nvPr userDrawn="1"/>
        </p:nvSpPr>
        <p:spPr>
          <a:xfrm>
            <a:off x="-10235" y="-2395"/>
            <a:ext cx="3706804" cy="2839863"/>
          </a:xfrm>
          <a:custGeom>
            <a:avLst/>
            <a:gdLst>
              <a:gd name="connsiteX0" fmla="*/ 3 w 2571750"/>
              <a:gd name="connsiteY0" fmla="*/ 982319 h 2571750"/>
              <a:gd name="connsiteX1" fmla="*/ 1285875 w 2571750"/>
              <a:gd name="connsiteY1" fmla="*/ 0 h 2571750"/>
              <a:gd name="connsiteX2" fmla="*/ 2571747 w 2571750"/>
              <a:gd name="connsiteY2" fmla="*/ 982319 h 2571750"/>
              <a:gd name="connsiteX3" fmla="*/ 2080588 w 2571750"/>
              <a:gd name="connsiteY3" fmla="*/ 2571743 h 2571750"/>
              <a:gd name="connsiteX4" fmla="*/ 491162 w 2571750"/>
              <a:gd name="connsiteY4" fmla="*/ 2571743 h 2571750"/>
              <a:gd name="connsiteX5" fmla="*/ 3 w 2571750"/>
              <a:gd name="connsiteY5" fmla="*/ 982319 h 2571750"/>
              <a:gd name="connsiteX0" fmla="*/ 0 w 2571744"/>
              <a:gd name="connsiteY0" fmla="*/ 1791944 h 3381368"/>
              <a:gd name="connsiteX1" fmla="*/ 1800222 w 2571744"/>
              <a:gd name="connsiteY1" fmla="*/ 0 h 3381368"/>
              <a:gd name="connsiteX2" fmla="*/ 2571744 w 2571744"/>
              <a:gd name="connsiteY2" fmla="*/ 1791944 h 3381368"/>
              <a:gd name="connsiteX3" fmla="*/ 2080585 w 2571744"/>
              <a:gd name="connsiteY3" fmla="*/ 3381368 h 3381368"/>
              <a:gd name="connsiteX4" fmla="*/ 491159 w 2571744"/>
              <a:gd name="connsiteY4" fmla="*/ 3381368 h 3381368"/>
              <a:gd name="connsiteX5" fmla="*/ 0 w 2571744"/>
              <a:gd name="connsiteY5" fmla="*/ 1791944 h 3381368"/>
              <a:gd name="connsiteX0" fmla="*/ 0 w 5010144"/>
              <a:gd name="connsiteY0" fmla="*/ 2458694 h 3381368"/>
              <a:gd name="connsiteX1" fmla="*/ 4238622 w 5010144"/>
              <a:gd name="connsiteY1" fmla="*/ 0 h 3381368"/>
              <a:gd name="connsiteX2" fmla="*/ 5010144 w 5010144"/>
              <a:gd name="connsiteY2" fmla="*/ 1791944 h 3381368"/>
              <a:gd name="connsiteX3" fmla="*/ 4518985 w 5010144"/>
              <a:gd name="connsiteY3" fmla="*/ 3381368 h 3381368"/>
              <a:gd name="connsiteX4" fmla="*/ 2929559 w 5010144"/>
              <a:gd name="connsiteY4" fmla="*/ 3381368 h 3381368"/>
              <a:gd name="connsiteX5" fmla="*/ 0 w 5010144"/>
              <a:gd name="connsiteY5" fmla="*/ 2458694 h 3381368"/>
              <a:gd name="connsiteX0" fmla="*/ 0 w 5010144"/>
              <a:gd name="connsiteY0" fmla="*/ 2458694 h 6905618"/>
              <a:gd name="connsiteX1" fmla="*/ 4238622 w 5010144"/>
              <a:gd name="connsiteY1" fmla="*/ 0 h 6905618"/>
              <a:gd name="connsiteX2" fmla="*/ 5010144 w 5010144"/>
              <a:gd name="connsiteY2" fmla="*/ 1791944 h 6905618"/>
              <a:gd name="connsiteX3" fmla="*/ 4518985 w 5010144"/>
              <a:gd name="connsiteY3" fmla="*/ 3381368 h 6905618"/>
              <a:gd name="connsiteX4" fmla="*/ 2872409 w 5010144"/>
              <a:gd name="connsiteY4" fmla="*/ 6905618 h 6905618"/>
              <a:gd name="connsiteX5" fmla="*/ 0 w 5010144"/>
              <a:gd name="connsiteY5" fmla="*/ 2458694 h 6905618"/>
              <a:gd name="connsiteX0" fmla="*/ 0 w 5319085"/>
              <a:gd name="connsiteY0" fmla="*/ 2458694 h 6905618"/>
              <a:gd name="connsiteX1" fmla="*/ 4238622 w 5319085"/>
              <a:gd name="connsiteY1" fmla="*/ 0 h 6905618"/>
              <a:gd name="connsiteX2" fmla="*/ 5010144 w 5319085"/>
              <a:gd name="connsiteY2" fmla="*/ 1791944 h 6905618"/>
              <a:gd name="connsiteX3" fmla="*/ 5319085 w 5319085"/>
              <a:gd name="connsiteY3" fmla="*/ 6867518 h 6905618"/>
              <a:gd name="connsiteX4" fmla="*/ 2872409 w 5319085"/>
              <a:gd name="connsiteY4" fmla="*/ 6905618 h 6905618"/>
              <a:gd name="connsiteX5" fmla="*/ 0 w 5319085"/>
              <a:gd name="connsiteY5" fmla="*/ 2458694 h 6905618"/>
              <a:gd name="connsiteX0" fmla="*/ 0 w 5319085"/>
              <a:gd name="connsiteY0" fmla="*/ 2458694 h 6896093"/>
              <a:gd name="connsiteX1" fmla="*/ 4238622 w 5319085"/>
              <a:gd name="connsiteY1" fmla="*/ 0 h 6896093"/>
              <a:gd name="connsiteX2" fmla="*/ 5010144 w 5319085"/>
              <a:gd name="connsiteY2" fmla="*/ 1791944 h 6896093"/>
              <a:gd name="connsiteX3" fmla="*/ 5319085 w 5319085"/>
              <a:gd name="connsiteY3" fmla="*/ 6867518 h 6896093"/>
              <a:gd name="connsiteX4" fmla="*/ 2862884 w 5319085"/>
              <a:gd name="connsiteY4" fmla="*/ 6896093 h 6896093"/>
              <a:gd name="connsiteX5" fmla="*/ 0 w 5319085"/>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5319085 w 8543919"/>
              <a:gd name="connsiteY3" fmla="*/ 6867518 h 6896093"/>
              <a:gd name="connsiteX4" fmla="*/ 2862884 w 8543919"/>
              <a:gd name="connsiteY4" fmla="*/ 6896093 h 6896093"/>
              <a:gd name="connsiteX5" fmla="*/ 0 w 8543919"/>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105772 w 8543919"/>
              <a:gd name="connsiteY3" fmla="*/ 30575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327425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02910 w 8527744"/>
              <a:gd name="connsiteY4" fmla="*/ 686751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523432 w 8527744"/>
              <a:gd name="connsiteY3" fmla="*/ 5782739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846709 w 8527744"/>
              <a:gd name="connsiteY5" fmla="*/ 689609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935665 w 8527744"/>
              <a:gd name="connsiteY5" fmla="*/ 687348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307659 w 8527744"/>
              <a:gd name="connsiteY5" fmla="*/ 6843336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170183 w 8527744"/>
              <a:gd name="connsiteY5" fmla="*/ 6911167 h 6912738"/>
              <a:gd name="connsiteX6" fmla="*/ 0 w 8527744"/>
              <a:gd name="connsiteY6" fmla="*/ 2353181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4185676 w 9543237"/>
              <a:gd name="connsiteY5" fmla="*/ 6911167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297198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293030"/>
              <a:gd name="connsiteX1" fmla="*/ 5237940 w 9543237"/>
              <a:gd name="connsiteY1" fmla="*/ 0 h 6293030"/>
              <a:gd name="connsiteX2" fmla="*/ 9543237 w 9543237"/>
              <a:gd name="connsiteY2" fmla="*/ 2327425 h 6293030"/>
              <a:gd name="connsiteX3" fmla="*/ 9538925 w 9543237"/>
              <a:gd name="connsiteY3" fmla="*/ 5782739 h 6293030"/>
              <a:gd name="connsiteX4" fmla="*/ 3150655 w 9543237"/>
              <a:gd name="connsiteY4" fmla="*/ 6293030 h 6293030"/>
              <a:gd name="connsiteX5" fmla="*/ 0 w 9543237"/>
              <a:gd name="connsiteY5" fmla="*/ 1124633 h 6293030"/>
              <a:gd name="connsiteX0" fmla="*/ 0 w 9543237"/>
              <a:gd name="connsiteY0" fmla="*/ 1124633 h 6302268"/>
              <a:gd name="connsiteX1" fmla="*/ 5237940 w 9543237"/>
              <a:gd name="connsiteY1" fmla="*/ 0 h 6302268"/>
              <a:gd name="connsiteX2" fmla="*/ 9543237 w 9543237"/>
              <a:gd name="connsiteY2" fmla="*/ 2327425 h 6302268"/>
              <a:gd name="connsiteX3" fmla="*/ 3150655 w 9543237"/>
              <a:gd name="connsiteY3" fmla="*/ 6293030 h 6302268"/>
              <a:gd name="connsiteX4" fmla="*/ 0 w 9543237"/>
              <a:gd name="connsiteY4" fmla="*/ 1124633 h 6302268"/>
              <a:gd name="connsiteX0" fmla="*/ 0 w 9445594"/>
              <a:gd name="connsiteY0" fmla="*/ 1124633 h 6305662"/>
              <a:gd name="connsiteX1" fmla="*/ 5237940 w 9445594"/>
              <a:gd name="connsiteY1" fmla="*/ 0 h 6305662"/>
              <a:gd name="connsiteX2" fmla="*/ 9445594 w 9445594"/>
              <a:gd name="connsiteY2" fmla="*/ 3208271 h 6305662"/>
              <a:gd name="connsiteX3" fmla="*/ 3150655 w 9445594"/>
              <a:gd name="connsiteY3" fmla="*/ 6293030 h 6305662"/>
              <a:gd name="connsiteX4" fmla="*/ 0 w 9445594"/>
              <a:gd name="connsiteY4" fmla="*/ 1124633 h 6305662"/>
              <a:gd name="connsiteX0" fmla="*/ 0 w 9445594"/>
              <a:gd name="connsiteY0" fmla="*/ 0 h 5181029"/>
              <a:gd name="connsiteX1" fmla="*/ 9445594 w 9445594"/>
              <a:gd name="connsiteY1" fmla="*/ 2083638 h 5181029"/>
              <a:gd name="connsiteX2" fmla="*/ 3150655 w 9445594"/>
              <a:gd name="connsiteY2" fmla="*/ 5168397 h 5181029"/>
              <a:gd name="connsiteX3" fmla="*/ 0 w 9445594"/>
              <a:gd name="connsiteY3" fmla="*/ 0 h 5181029"/>
              <a:gd name="connsiteX0" fmla="*/ 0 w 9445594"/>
              <a:gd name="connsiteY0" fmla="*/ 0 h 5177226"/>
              <a:gd name="connsiteX1" fmla="*/ 9445594 w 9445594"/>
              <a:gd name="connsiteY1" fmla="*/ 2083638 h 5177226"/>
              <a:gd name="connsiteX2" fmla="*/ 3150655 w 9445594"/>
              <a:gd name="connsiteY2" fmla="*/ 5168397 h 5177226"/>
              <a:gd name="connsiteX3" fmla="*/ 0 w 9445594"/>
              <a:gd name="connsiteY3" fmla="*/ 0 h 5177226"/>
              <a:gd name="connsiteX0" fmla="*/ 0 w 9445594"/>
              <a:gd name="connsiteY0" fmla="*/ 0 h 5168397"/>
              <a:gd name="connsiteX1" fmla="*/ 9445594 w 9445594"/>
              <a:gd name="connsiteY1" fmla="*/ 2083638 h 5168397"/>
              <a:gd name="connsiteX2" fmla="*/ 3150655 w 9445594"/>
              <a:gd name="connsiteY2" fmla="*/ 5168397 h 5168397"/>
              <a:gd name="connsiteX3" fmla="*/ 0 w 9445594"/>
              <a:gd name="connsiteY3" fmla="*/ 0 h 5168397"/>
              <a:gd name="connsiteX0" fmla="*/ 0 w 11310584"/>
              <a:gd name="connsiteY0" fmla="*/ 0 h 5168397"/>
              <a:gd name="connsiteX1" fmla="*/ 11310584 w 11310584"/>
              <a:gd name="connsiteY1" fmla="*/ 368307 h 5168397"/>
              <a:gd name="connsiteX2" fmla="*/ 3150655 w 11310584"/>
              <a:gd name="connsiteY2" fmla="*/ 5168397 h 5168397"/>
              <a:gd name="connsiteX3" fmla="*/ 0 w 11310584"/>
              <a:gd name="connsiteY3" fmla="*/ 0 h 5168397"/>
              <a:gd name="connsiteX0" fmla="*/ 0 w 11310584"/>
              <a:gd name="connsiteY0" fmla="*/ 0 h 5531553"/>
              <a:gd name="connsiteX1" fmla="*/ 11310584 w 11310584"/>
              <a:gd name="connsiteY1" fmla="*/ 368307 h 5531553"/>
              <a:gd name="connsiteX2" fmla="*/ 8120708 w 11310584"/>
              <a:gd name="connsiteY2" fmla="*/ 5531553 h 5531553"/>
              <a:gd name="connsiteX3" fmla="*/ 0 w 11310584"/>
              <a:gd name="connsiteY3" fmla="*/ 0 h 5531553"/>
              <a:gd name="connsiteX0" fmla="*/ 0 w 9455359"/>
              <a:gd name="connsiteY0" fmla="*/ 2065608 h 5163246"/>
              <a:gd name="connsiteX1" fmla="*/ 9455359 w 9455359"/>
              <a:gd name="connsiteY1" fmla="*/ 0 h 5163246"/>
              <a:gd name="connsiteX2" fmla="*/ 6265483 w 9455359"/>
              <a:gd name="connsiteY2" fmla="*/ 5163246 h 5163246"/>
              <a:gd name="connsiteX3" fmla="*/ 0 w 9455359"/>
              <a:gd name="connsiteY3" fmla="*/ 2065608 h 5163246"/>
              <a:gd name="connsiteX0" fmla="*/ 0 w 9455359"/>
              <a:gd name="connsiteY0" fmla="*/ 2065608 h 2065607"/>
              <a:gd name="connsiteX1" fmla="*/ 9455359 w 9455359"/>
              <a:gd name="connsiteY1" fmla="*/ 0 h 2065607"/>
              <a:gd name="connsiteX2" fmla="*/ 1859793 w 9455359"/>
              <a:gd name="connsiteY2" fmla="*/ 11760 h 2065607"/>
              <a:gd name="connsiteX3" fmla="*/ 0 w 9455359"/>
              <a:gd name="connsiteY3" fmla="*/ 2065608 h 2065607"/>
              <a:gd name="connsiteX0" fmla="*/ 0 w 9455359"/>
              <a:gd name="connsiteY0" fmla="*/ 5345579 h 5345579"/>
              <a:gd name="connsiteX1" fmla="*/ 9455359 w 9455359"/>
              <a:gd name="connsiteY1" fmla="*/ 0 h 5345579"/>
              <a:gd name="connsiteX2" fmla="*/ 1859793 w 9455359"/>
              <a:gd name="connsiteY2" fmla="*/ 11760 h 5345579"/>
              <a:gd name="connsiteX3" fmla="*/ 0 w 9455359"/>
              <a:gd name="connsiteY3" fmla="*/ 5345579 h 5345579"/>
              <a:gd name="connsiteX0" fmla="*/ 0 w 8193635"/>
              <a:gd name="connsiteY0" fmla="*/ 5345579 h 5345579"/>
              <a:gd name="connsiteX1" fmla="*/ 8193635 w 8193635"/>
              <a:gd name="connsiteY1" fmla="*/ 0 h 5345579"/>
              <a:gd name="connsiteX2" fmla="*/ 1859793 w 8193635"/>
              <a:gd name="connsiteY2" fmla="*/ 11760 h 5345579"/>
              <a:gd name="connsiteX3" fmla="*/ 0 w 8193635"/>
              <a:gd name="connsiteY3" fmla="*/ 5345579 h 5345579"/>
              <a:gd name="connsiteX0" fmla="*/ 1768 w 8195403"/>
              <a:gd name="connsiteY0" fmla="*/ 5345579 h 5345579"/>
              <a:gd name="connsiteX1" fmla="*/ 8195403 w 8195403"/>
              <a:gd name="connsiteY1" fmla="*/ 0 h 5345579"/>
              <a:gd name="connsiteX2" fmla="*/ 0 w 8195403"/>
              <a:gd name="connsiteY2" fmla="*/ 69641 h 5345579"/>
              <a:gd name="connsiteX3" fmla="*/ 1768 w 8195403"/>
              <a:gd name="connsiteY3" fmla="*/ 5345579 h 5345579"/>
              <a:gd name="connsiteX0" fmla="*/ 6 w 8193641"/>
              <a:gd name="connsiteY0" fmla="*/ 5345579 h 5345579"/>
              <a:gd name="connsiteX1" fmla="*/ 8193641 w 8193641"/>
              <a:gd name="connsiteY1" fmla="*/ 0 h 5345579"/>
              <a:gd name="connsiteX2" fmla="*/ 60289 w 8193641"/>
              <a:gd name="connsiteY2" fmla="*/ 50347 h 5345579"/>
              <a:gd name="connsiteX3" fmla="*/ 6 w 8193641"/>
              <a:gd name="connsiteY3" fmla="*/ 5345579 h 5345579"/>
              <a:gd name="connsiteX0" fmla="*/ 13 w 8193648"/>
              <a:gd name="connsiteY0" fmla="*/ 5345579 h 5345579"/>
              <a:gd name="connsiteX1" fmla="*/ 8193648 w 8193648"/>
              <a:gd name="connsiteY1" fmla="*/ 0 h 5345579"/>
              <a:gd name="connsiteX2" fmla="*/ 18930 w 8193648"/>
              <a:gd name="connsiteY2" fmla="*/ 69641 h 5345579"/>
              <a:gd name="connsiteX3" fmla="*/ 13 w 8193648"/>
              <a:gd name="connsiteY3" fmla="*/ 5345579 h 5345579"/>
              <a:gd name="connsiteX0" fmla="*/ 13 w 8110912"/>
              <a:gd name="connsiteY0" fmla="*/ 5326287 h 5326287"/>
              <a:gd name="connsiteX1" fmla="*/ 8110912 w 8110912"/>
              <a:gd name="connsiteY1" fmla="*/ 0 h 5326287"/>
              <a:gd name="connsiteX2" fmla="*/ 18930 w 8110912"/>
              <a:gd name="connsiteY2" fmla="*/ 50349 h 5326287"/>
              <a:gd name="connsiteX3" fmla="*/ 13 w 8110912"/>
              <a:gd name="connsiteY3" fmla="*/ 5326287 h 5326287"/>
              <a:gd name="connsiteX0" fmla="*/ 22453 w 8133352"/>
              <a:gd name="connsiteY0" fmla="*/ 5326287 h 5326287"/>
              <a:gd name="connsiteX1" fmla="*/ 8133352 w 8133352"/>
              <a:gd name="connsiteY1" fmla="*/ 0 h 5326287"/>
              <a:gd name="connsiteX2" fmla="*/ 0 w 8133352"/>
              <a:gd name="connsiteY2" fmla="*/ 11762 h 5326287"/>
              <a:gd name="connsiteX3" fmla="*/ 22453 w 8133352"/>
              <a:gd name="connsiteY3" fmla="*/ 5326287 h 5326287"/>
            </a:gdLst>
            <a:ahLst/>
            <a:cxnLst>
              <a:cxn ang="0">
                <a:pos x="connsiteX0" y="connsiteY0"/>
              </a:cxn>
              <a:cxn ang="0">
                <a:pos x="connsiteX1" y="connsiteY1"/>
              </a:cxn>
              <a:cxn ang="0">
                <a:pos x="connsiteX2" y="connsiteY2"/>
              </a:cxn>
              <a:cxn ang="0">
                <a:pos x="connsiteX3" y="connsiteY3"/>
              </a:cxn>
            </a:cxnLst>
            <a:rect l="l" t="t" r="r" b="b"/>
            <a:pathLst>
              <a:path w="8133352" h="5326287">
                <a:moveTo>
                  <a:pt x="22453" y="5326287"/>
                </a:moveTo>
                <a:lnTo>
                  <a:pt x="8133352" y="0"/>
                </a:lnTo>
                <a:cubicBezTo>
                  <a:pt x="8117459" y="5732"/>
                  <a:pt x="28243" y="-4121"/>
                  <a:pt x="0" y="11762"/>
                </a:cubicBezTo>
                <a:cubicBezTo>
                  <a:pt x="589" y="1770408"/>
                  <a:pt x="21864" y="3567641"/>
                  <a:pt x="22453" y="5326287"/>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defRPr b="0" i="0">
                <a:solidFill>
                  <a:schemeClr val="lt1"/>
                </a:solidFill>
                <a:latin typeface="Arial" charset="0"/>
                <a:ea typeface="Arial" charset="0"/>
                <a:cs typeface="Arial"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800" dirty="0"/>
          </a:p>
        </p:txBody>
      </p:sp>
      <p:sp>
        <p:nvSpPr>
          <p:cNvPr id="4" name="Footer Placeholder 2">
            <a:extLst>
              <a:ext uri="{FF2B5EF4-FFF2-40B4-BE49-F238E27FC236}">
                <a16:creationId xmlns:a16="http://schemas.microsoft.com/office/drawing/2014/main" id="{095E3C3B-5A9E-4D96-BC39-7004AC22F9C7}"/>
              </a:ext>
            </a:extLst>
          </p:cNvPr>
          <p:cNvSpPr>
            <a:spLocks noGrp="1"/>
          </p:cNvSpPr>
          <p:nvPr>
            <p:ph type="ftr" sz="quarter" idx="11"/>
          </p:nvPr>
        </p:nvSpPr>
        <p:spPr/>
        <p:txBody>
          <a:bodyPr/>
          <a:lstStyle/>
          <a:p>
            <a:r>
              <a:rPr lang="en-US" dirty="0"/>
              <a:t>[Optional presentation title]</a:t>
            </a:r>
          </a:p>
        </p:txBody>
      </p:sp>
      <p:sp>
        <p:nvSpPr>
          <p:cNvPr id="3" name="Date Placeholder 3">
            <a:extLst>
              <a:ext uri="{FF2B5EF4-FFF2-40B4-BE49-F238E27FC236}">
                <a16:creationId xmlns:a16="http://schemas.microsoft.com/office/drawing/2014/main" id="{2B2D468F-F3E1-4AA3-B224-4ACA2CE00A55}"/>
              </a:ext>
            </a:extLst>
          </p:cNvPr>
          <p:cNvSpPr>
            <a:spLocks noGrp="1"/>
          </p:cNvSpPr>
          <p:nvPr>
            <p:ph type="dt" sz="half" idx="10"/>
          </p:nvPr>
        </p:nvSpPr>
        <p:spPr/>
        <p:txBody>
          <a:bodyPr/>
          <a:lstStyle/>
          <a:p>
            <a:r>
              <a:rPr lang="en-UM"/>
              <a:t>[Month 00, 0000]</a:t>
            </a:r>
            <a:endParaRPr lang="en-US" dirty="0"/>
          </a:p>
        </p:txBody>
      </p:sp>
      <p:sp>
        <p:nvSpPr>
          <p:cNvPr id="5" name="Slide Number Placeholder 4">
            <a:extLst>
              <a:ext uri="{FF2B5EF4-FFF2-40B4-BE49-F238E27FC236}">
                <a16:creationId xmlns:a16="http://schemas.microsoft.com/office/drawing/2014/main" id="{6CF9CDAC-EC28-4BA6-9827-D58133E18874}"/>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28" name="Title 1">
            <a:extLst>
              <a:ext uri="{FF2B5EF4-FFF2-40B4-BE49-F238E27FC236}">
                <a16:creationId xmlns:a16="http://schemas.microsoft.com/office/drawing/2014/main" id="{2C94D2FA-12DC-48B8-B0A1-5978B297E875}"/>
              </a:ext>
            </a:extLst>
          </p:cNvPr>
          <p:cNvSpPr>
            <a:spLocks noGrp="1"/>
          </p:cNvSpPr>
          <p:nvPr>
            <p:ph type="title"/>
          </p:nvPr>
        </p:nvSpPr>
        <p:spPr>
          <a:xfrm>
            <a:off x="609603" y="666108"/>
            <a:ext cx="3555999" cy="1456335"/>
          </a:xfrm>
        </p:spPr>
        <p:txBody>
          <a:bodyPr anchor="ctr">
            <a:noAutofit/>
          </a:bodyPr>
          <a:lstStyle>
            <a:lvl1pPr>
              <a:defRPr sz="2700"/>
            </a:lvl1pPr>
          </a:lstStyle>
          <a:p>
            <a:r>
              <a:rPr lang="en-US"/>
              <a:t>Click to edit Master title style</a:t>
            </a:r>
            <a:endParaRPr lang="en-US" dirty="0"/>
          </a:p>
        </p:txBody>
      </p:sp>
      <p:sp>
        <p:nvSpPr>
          <p:cNvPr id="29" name="Content Placeholder 2">
            <a:extLst>
              <a:ext uri="{FF2B5EF4-FFF2-40B4-BE49-F238E27FC236}">
                <a16:creationId xmlns:a16="http://schemas.microsoft.com/office/drawing/2014/main" id="{93591896-4ADB-465A-B4BF-5A56B731DA56}"/>
              </a:ext>
            </a:extLst>
          </p:cNvPr>
          <p:cNvSpPr>
            <a:spLocks noGrp="1"/>
          </p:cNvSpPr>
          <p:nvPr>
            <p:ph idx="1" hasCustomPrompt="1"/>
          </p:nvPr>
        </p:nvSpPr>
        <p:spPr>
          <a:xfrm>
            <a:off x="609603" y="2510882"/>
            <a:ext cx="3555999" cy="1756318"/>
          </a:xfrm>
        </p:spPr>
        <p:txBody>
          <a:bodyPr>
            <a:noAutofit/>
          </a:bodyPr>
          <a:lstStyle>
            <a:lvl1pPr>
              <a:spcBef>
                <a:spcPts val="1000"/>
              </a:spcBef>
              <a:defRPr sz="1400" baseline="0"/>
            </a:lvl1pPr>
            <a:lvl2pPr>
              <a:spcBef>
                <a:spcPts val="800"/>
              </a:spcBef>
              <a:defRPr sz="1400" baseline="0"/>
            </a:lvl2pPr>
            <a:lvl3pPr>
              <a:spcBef>
                <a:spcPts val="800"/>
              </a:spcBef>
              <a:defRPr sz="1400" baseline="0"/>
            </a:lvl3pPr>
            <a:lvl4pPr>
              <a:spcBef>
                <a:spcPts val="800"/>
              </a:spcBef>
              <a:defRPr sz="1400" baseline="0"/>
            </a:lvl4pPr>
            <a:lvl5pPr>
              <a:spcBef>
                <a:spcPts val="800"/>
              </a:spcBef>
              <a:defRPr sz="1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2">
            <a:extLst>
              <a:ext uri="{FF2B5EF4-FFF2-40B4-BE49-F238E27FC236}">
                <a16:creationId xmlns:a16="http://schemas.microsoft.com/office/drawing/2014/main" id="{2DD2DF19-5BA0-48BA-8D85-EFBFFECAAF0C}"/>
              </a:ext>
            </a:extLst>
          </p:cNvPr>
          <p:cNvSpPr>
            <a:spLocks noGrp="1"/>
          </p:cNvSpPr>
          <p:nvPr>
            <p:ph idx="15" hasCustomPrompt="1"/>
          </p:nvPr>
        </p:nvSpPr>
        <p:spPr>
          <a:xfrm>
            <a:off x="4437088" y="701780"/>
            <a:ext cx="7145312" cy="3565423"/>
          </a:xfrm>
        </p:spPr>
        <p:txBody>
          <a:bodyPr>
            <a:noAutofit/>
          </a:bodyPr>
          <a:lstStyle>
            <a:lvl1pPr>
              <a:spcBef>
                <a:spcPts val="1000"/>
              </a:spcBef>
              <a:defRPr sz="1400" baseline="0"/>
            </a:lvl1pPr>
            <a:lvl2pPr>
              <a:spcBef>
                <a:spcPts val="800"/>
              </a:spcBef>
              <a:defRPr sz="1400" baseline="0"/>
            </a:lvl2pPr>
            <a:lvl3pPr>
              <a:spcBef>
                <a:spcPts val="800"/>
              </a:spcBef>
              <a:defRPr sz="1400" baseline="0"/>
            </a:lvl3pPr>
            <a:lvl4pPr>
              <a:spcBef>
                <a:spcPts val="800"/>
              </a:spcBef>
              <a:defRPr sz="1400" baseline="0"/>
            </a:lvl4pPr>
            <a:lvl5pPr>
              <a:spcBef>
                <a:spcPts val="800"/>
              </a:spcBef>
              <a:defRPr sz="1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Content Placeholder 2">
            <a:extLst>
              <a:ext uri="{FF2B5EF4-FFF2-40B4-BE49-F238E27FC236}">
                <a16:creationId xmlns:a16="http://schemas.microsoft.com/office/drawing/2014/main" id="{29E76AED-43AB-4768-AD80-481A8574F57D}"/>
              </a:ext>
            </a:extLst>
          </p:cNvPr>
          <p:cNvSpPr>
            <a:spLocks noGrp="1"/>
          </p:cNvSpPr>
          <p:nvPr>
            <p:ph idx="16" hasCustomPrompt="1"/>
          </p:nvPr>
        </p:nvSpPr>
        <p:spPr>
          <a:xfrm>
            <a:off x="609603" y="4428172"/>
            <a:ext cx="3555999" cy="1756318"/>
          </a:xfrm>
        </p:spPr>
        <p:txBody>
          <a:bodyPr>
            <a:noAutofit/>
          </a:bodyPr>
          <a:lstStyle>
            <a:lvl1pPr>
              <a:spcBef>
                <a:spcPts val="1000"/>
              </a:spcBef>
              <a:defRPr sz="1400" baseline="0"/>
            </a:lvl1pPr>
            <a:lvl2pPr>
              <a:spcBef>
                <a:spcPts val="800"/>
              </a:spcBef>
              <a:defRPr sz="1400" baseline="0"/>
            </a:lvl2pPr>
            <a:lvl3pPr>
              <a:spcBef>
                <a:spcPts val="800"/>
              </a:spcBef>
              <a:defRPr sz="1400" baseline="0"/>
            </a:lvl3pPr>
            <a:lvl4pPr>
              <a:spcBef>
                <a:spcPts val="800"/>
              </a:spcBef>
              <a:defRPr sz="1400" baseline="0"/>
            </a:lvl4pPr>
            <a:lvl5pPr>
              <a:spcBef>
                <a:spcPts val="800"/>
              </a:spcBef>
              <a:defRPr sz="1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Content Placeholder 2">
            <a:extLst>
              <a:ext uri="{FF2B5EF4-FFF2-40B4-BE49-F238E27FC236}">
                <a16:creationId xmlns:a16="http://schemas.microsoft.com/office/drawing/2014/main" id="{450AE061-5742-4165-82EA-11E67779B862}"/>
              </a:ext>
            </a:extLst>
          </p:cNvPr>
          <p:cNvSpPr>
            <a:spLocks noGrp="1"/>
          </p:cNvSpPr>
          <p:nvPr>
            <p:ph idx="17" hasCustomPrompt="1"/>
          </p:nvPr>
        </p:nvSpPr>
        <p:spPr>
          <a:xfrm>
            <a:off x="4437090" y="4428172"/>
            <a:ext cx="3506140" cy="1756318"/>
          </a:xfrm>
        </p:spPr>
        <p:txBody>
          <a:bodyPr>
            <a:noAutofit/>
          </a:bodyPr>
          <a:lstStyle>
            <a:lvl1pPr>
              <a:spcBef>
                <a:spcPts val="1000"/>
              </a:spcBef>
              <a:defRPr sz="1400" baseline="0"/>
            </a:lvl1pPr>
            <a:lvl2pPr>
              <a:spcBef>
                <a:spcPts val="800"/>
              </a:spcBef>
              <a:defRPr sz="1400" baseline="0"/>
            </a:lvl2pPr>
            <a:lvl3pPr>
              <a:spcBef>
                <a:spcPts val="800"/>
              </a:spcBef>
              <a:defRPr sz="1400" baseline="0"/>
            </a:lvl3pPr>
            <a:lvl4pPr>
              <a:spcBef>
                <a:spcPts val="800"/>
              </a:spcBef>
              <a:defRPr sz="1400" baseline="0"/>
            </a:lvl4pPr>
            <a:lvl5pPr>
              <a:spcBef>
                <a:spcPts val="800"/>
              </a:spcBef>
              <a:defRPr sz="1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Content Placeholder 2">
            <a:extLst>
              <a:ext uri="{FF2B5EF4-FFF2-40B4-BE49-F238E27FC236}">
                <a16:creationId xmlns:a16="http://schemas.microsoft.com/office/drawing/2014/main" id="{E33C15FF-6CD7-423F-B8BB-8FE268723496}"/>
              </a:ext>
            </a:extLst>
          </p:cNvPr>
          <p:cNvSpPr>
            <a:spLocks noGrp="1"/>
          </p:cNvSpPr>
          <p:nvPr>
            <p:ph idx="18" hasCustomPrompt="1"/>
          </p:nvPr>
        </p:nvSpPr>
        <p:spPr>
          <a:xfrm>
            <a:off x="8076263" y="4428172"/>
            <a:ext cx="3506140" cy="1756318"/>
          </a:xfrm>
        </p:spPr>
        <p:txBody>
          <a:bodyPr>
            <a:noAutofit/>
          </a:bodyPr>
          <a:lstStyle>
            <a:lvl1pPr>
              <a:spcBef>
                <a:spcPts val="1000"/>
              </a:spcBef>
              <a:defRPr sz="1400" baseline="0"/>
            </a:lvl1pPr>
            <a:lvl2pPr>
              <a:spcBef>
                <a:spcPts val="800"/>
              </a:spcBef>
              <a:defRPr sz="1400" baseline="0"/>
            </a:lvl2pPr>
            <a:lvl3pPr>
              <a:spcBef>
                <a:spcPts val="800"/>
              </a:spcBef>
              <a:defRPr sz="1400" baseline="0"/>
            </a:lvl3pPr>
            <a:lvl4pPr>
              <a:spcBef>
                <a:spcPts val="800"/>
              </a:spcBef>
              <a:defRPr sz="1400" baseline="0"/>
            </a:lvl4pPr>
            <a:lvl5pPr>
              <a:spcBef>
                <a:spcPts val="800"/>
              </a:spcBef>
              <a:defRPr sz="1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923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37">
          <p15:clr>
            <a:srgbClr val="FBAE40"/>
          </p15:clr>
        </p15:guide>
        <p15:guide id="2" orient="horz" pos="383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m Photos">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095E3C3B-5A9E-4D96-BC39-7004AC22F9C7}"/>
              </a:ext>
            </a:extLst>
          </p:cNvPr>
          <p:cNvSpPr>
            <a:spLocks noGrp="1"/>
          </p:cNvSpPr>
          <p:nvPr>
            <p:ph type="ftr" sz="quarter" idx="11"/>
          </p:nvPr>
        </p:nvSpPr>
        <p:spPr/>
        <p:txBody>
          <a:bodyPr/>
          <a:lstStyle/>
          <a:p>
            <a:r>
              <a:rPr lang="en-US" dirty="0"/>
              <a:t>[Optional presentation title]</a:t>
            </a:r>
          </a:p>
        </p:txBody>
      </p:sp>
      <p:sp>
        <p:nvSpPr>
          <p:cNvPr id="3" name="Date Placeholder 3">
            <a:extLst>
              <a:ext uri="{FF2B5EF4-FFF2-40B4-BE49-F238E27FC236}">
                <a16:creationId xmlns:a16="http://schemas.microsoft.com/office/drawing/2014/main" id="{2B2D468F-F3E1-4AA3-B224-4ACA2CE00A55}"/>
              </a:ext>
            </a:extLst>
          </p:cNvPr>
          <p:cNvSpPr>
            <a:spLocks noGrp="1"/>
          </p:cNvSpPr>
          <p:nvPr>
            <p:ph type="dt" sz="half" idx="10"/>
          </p:nvPr>
        </p:nvSpPr>
        <p:spPr/>
        <p:txBody>
          <a:bodyPr/>
          <a:lstStyle/>
          <a:p>
            <a:r>
              <a:rPr lang="en-UM"/>
              <a:t>[Month 00, 0000]</a:t>
            </a:r>
            <a:endParaRPr lang="en-US" dirty="0"/>
          </a:p>
        </p:txBody>
      </p:sp>
      <p:sp>
        <p:nvSpPr>
          <p:cNvPr id="5" name="Slide Number Placeholder 4">
            <a:extLst>
              <a:ext uri="{FF2B5EF4-FFF2-40B4-BE49-F238E27FC236}">
                <a16:creationId xmlns:a16="http://schemas.microsoft.com/office/drawing/2014/main" id="{6CF9CDAC-EC28-4BA6-9827-D58133E18874}"/>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6" name="Title Placeholder 1">
            <a:extLst>
              <a:ext uri="{FF2B5EF4-FFF2-40B4-BE49-F238E27FC236}">
                <a16:creationId xmlns:a16="http://schemas.microsoft.com/office/drawing/2014/main" id="{6CBCE331-57A3-4230-A81D-81129BE1E1B8}"/>
              </a:ext>
            </a:extLst>
          </p:cNvPr>
          <p:cNvSpPr>
            <a:spLocks noGrp="1"/>
          </p:cNvSpPr>
          <p:nvPr>
            <p:ph type="title"/>
          </p:nvPr>
        </p:nvSpPr>
        <p:spPr>
          <a:xfrm>
            <a:off x="457200" y="457200"/>
            <a:ext cx="10972800"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8" name="Picture Placeholder 3">
            <a:extLst>
              <a:ext uri="{FF2B5EF4-FFF2-40B4-BE49-F238E27FC236}">
                <a16:creationId xmlns:a16="http://schemas.microsoft.com/office/drawing/2014/main" id="{14222E3E-B94B-461E-A61C-2C0AEB1F97B6}"/>
              </a:ext>
            </a:extLst>
          </p:cNvPr>
          <p:cNvSpPr>
            <a:spLocks noGrp="1"/>
          </p:cNvSpPr>
          <p:nvPr>
            <p:ph type="pic" sz="quarter" idx="14"/>
          </p:nvPr>
        </p:nvSpPr>
        <p:spPr>
          <a:xfrm>
            <a:off x="1785593" y="1911044"/>
            <a:ext cx="987552" cy="990568"/>
          </a:xfrm>
          <a:prstGeom prst="ellipse">
            <a:avLst/>
          </a:prstGeom>
          <a:solidFill>
            <a:schemeClr val="bg1">
              <a:lumMod val="85000"/>
            </a:schemeClr>
          </a:solidFill>
        </p:spPr>
        <p:txBody>
          <a:bodyPr/>
          <a:lstStyle>
            <a:lvl1pPr marL="0" indent="0" algn="ctr">
              <a:buFontTx/>
              <a:buNone/>
              <a:defRPr sz="1050" b="1"/>
            </a:lvl1pPr>
          </a:lstStyle>
          <a:p>
            <a:r>
              <a:rPr lang="en-US" dirty="0"/>
              <a:t>Click icon to add picture</a:t>
            </a:r>
          </a:p>
        </p:txBody>
      </p:sp>
      <p:sp>
        <p:nvSpPr>
          <p:cNvPr id="9" name="Text Placeholder 5">
            <a:extLst>
              <a:ext uri="{FF2B5EF4-FFF2-40B4-BE49-F238E27FC236}">
                <a16:creationId xmlns:a16="http://schemas.microsoft.com/office/drawing/2014/main" id="{6FFE35AE-F89E-4258-A173-22766583DC61}"/>
              </a:ext>
            </a:extLst>
          </p:cNvPr>
          <p:cNvSpPr>
            <a:spLocks noGrp="1"/>
          </p:cNvSpPr>
          <p:nvPr>
            <p:ph type="body" sz="quarter" idx="15" hasCustomPrompt="1"/>
          </p:nvPr>
        </p:nvSpPr>
        <p:spPr>
          <a:xfrm>
            <a:off x="1490289" y="2985785"/>
            <a:ext cx="1578161" cy="623887"/>
          </a:xfrm>
        </p:spPr>
        <p:txBody>
          <a:bodyPr>
            <a:noAutofit/>
          </a:bodyPr>
          <a:lstStyle>
            <a:lvl1pPr marL="0" indent="0" algn="ctr">
              <a:spcBef>
                <a:spcPts val="400"/>
              </a:spcBef>
              <a:buFontTx/>
              <a:buNone/>
              <a:defRPr sz="1200" b="1"/>
            </a:lvl1pPr>
          </a:lstStyle>
          <a:p>
            <a:pPr lvl="0"/>
            <a:r>
              <a:rPr lang="en-US" dirty="0"/>
              <a:t>Edit Master text styles</a:t>
            </a:r>
          </a:p>
        </p:txBody>
      </p:sp>
      <p:sp>
        <p:nvSpPr>
          <p:cNvPr id="10" name="Picture Placeholder 3">
            <a:extLst>
              <a:ext uri="{FF2B5EF4-FFF2-40B4-BE49-F238E27FC236}">
                <a16:creationId xmlns:a16="http://schemas.microsoft.com/office/drawing/2014/main" id="{9BD1B296-8E1C-4118-A516-849A0D347116}"/>
              </a:ext>
            </a:extLst>
          </p:cNvPr>
          <p:cNvSpPr>
            <a:spLocks noGrp="1"/>
          </p:cNvSpPr>
          <p:nvPr>
            <p:ph type="pic" sz="quarter" idx="16"/>
          </p:nvPr>
        </p:nvSpPr>
        <p:spPr>
          <a:xfrm>
            <a:off x="4333097" y="1911044"/>
            <a:ext cx="987552" cy="990568"/>
          </a:xfrm>
          <a:prstGeom prst="ellipse">
            <a:avLst/>
          </a:prstGeom>
          <a:solidFill>
            <a:schemeClr val="bg1">
              <a:lumMod val="85000"/>
            </a:schemeClr>
          </a:solidFill>
        </p:spPr>
        <p:txBody>
          <a:bodyPr/>
          <a:lstStyle>
            <a:lvl1pPr marL="0" indent="0" algn="ctr">
              <a:buFontTx/>
              <a:buNone/>
              <a:defRPr sz="1050" b="1"/>
            </a:lvl1pPr>
          </a:lstStyle>
          <a:p>
            <a:r>
              <a:rPr lang="en-US" dirty="0"/>
              <a:t>Click icon to add picture</a:t>
            </a:r>
          </a:p>
        </p:txBody>
      </p:sp>
      <p:sp>
        <p:nvSpPr>
          <p:cNvPr id="11" name="Text Placeholder 5">
            <a:extLst>
              <a:ext uri="{FF2B5EF4-FFF2-40B4-BE49-F238E27FC236}">
                <a16:creationId xmlns:a16="http://schemas.microsoft.com/office/drawing/2014/main" id="{C87D8A3D-3CF9-41E7-ADE7-3EDAA4697522}"/>
              </a:ext>
            </a:extLst>
          </p:cNvPr>
          <p:cNvSpPr>
            <a:spLocks noGrp="1"/>
          </p:cNvSpPr>
          <p:nvPr>
            <p:ph type="body" sz="quarter" idx="17" hasCustomPrompt="1"/>
          </p:nvPr>
        </p:nvSpPr>
        <p:spPr>
          <a:xfrm>
            <a:off x="4037793" y="2985785"/>
            <a:ext cx="1578161" cy="623887"/>
          </a:xfrm>
        </p:spPr>
        <p:txBody>
          <a:bodyPr>
            <a:noAutofit/>
          </a:bodyPr>
          <a:lstStyle>
            <a:lvl1pPr marL="0" indent="0" algn="ctr">
              <a:spcBef>
                <a:spcPts val="400"/>
              </a:spcBef>
              <a:buFontTx/>
              <a:buNone/>
              <a:defRPr sz="1200" b="1"/>
            </a:lvl1pPr>
          </a:lstStyle>
          <a:p>
            <a:pPr lvl="0"/>
            <a:r>
              <a:rPr lang="en-US" dirty="0"/>
              <a:t>Edit Master text styles</a:t>
            </a:r>
          </a:p>
        </p:txBody>
      </p:sp>
      <p:sp>
        <p:nvSpPr>
          <p:cNvPr id="12" name="Picture Placeholder 3">
            <a:extLst>
              <a:ext uri="{FF2B5EF4-FFF2-40B4-BE49-F238E27FC236}">
                <a16:creationId xmlns:a16="http://schemas.microsoft.com/office/drawing/2014/main" id="{F3A600F9-8DF8-425A-B2BE-75F6FB5A484B}"/>
              </a:ext>
            </a:extLst>
          </p:cNvPr>
          <p:cNvSpPr>
            <a:spLocks noGrp="1"/>
          </p:cNvSpPr>
          <p:nvPr>
            <p:ph type="pic" sz="quarter" idx="18"/>
          </p:nvPr>
        </p:nvSpPr>
        <p:spPr>
          <a:xfrm>
            <a:off x="9428106" y="1911044"/>
            <a:ext cx="987552" cy="990568"/>
          </a:xfrm>
          <a:prstGeom prst="ellipse">
            <a:avLst/>
          </a:prstGeom>
          <a:solidFill>
            <a:schemeClr val="bg1">
              <a:lumMod val="85000"/>
            </a:schemeClr>
          </a:solidFill>
        </p:spPr>
        <p:txBody>
          <a:bodyPr/>
          <a:lstStyle>
            <a:lvl1pPr marL="0" indent="0" algn="ctr">
              <a:buFontTx/>
              <a:buNone/>
              <a:defRPr sz="1050" b="1"/>
            </a:lvl1pPr>
          </a:lstStyle>
          <a:p>
            <a:r>
              <a:rPr lang="en-US" dirty="0"/>
              <a:t>Click icon to add picture</a:t>
            </a:r>
          </a:p>
        </p:txBody>
      </p:sp>
      <p:sp>
        <p:nvSpPr>
          <p:cNvPr id="13" name="Text Placeholder 5">
            <a:extLst>
              <a:ext uri="{FF2B5EF4-FFF2-40B4-BE49-F238E27FC236}">
                <a16:creationId xmlns:a16="http://schemas.microsoft.com/office/drawing/2014/main" id="{677D696E-F426-4673-8AED-4BD63D190BF7}"/>
              </a:ext>
            </a:extLst>
          </p:cNvPr>
          <p:cNvSpPr>
            <a:spLocks noGrp="1"/>
          </p:cNvSpPr>
          <p:nvPr>
            <p:ph type="body" sz="quarter" idx="19" hasCustomPrompt="1"/>
          </p:nvPr>
        </p:nvSpPr>
        <p:spPr>
          <a:xfrm>
            <a:off x="9132802" y="2985785"/>
            <a:ext cx="1578161" cy="623887"/>
          </a:xfrm>
        </p:spPr>
        <p:txBody>
          <a:bodyPr>
            <a:noAutofit/>
          </a:bodyPr>
          <a:lstStyle>
            <a:lvl1pPr marL="0" indent="0" algn="ctr">
              <a:spcBef>
                <a:spcPts val="400"/>
              </a:spcBef>
              <a:buFontTx/>
              <a:buNone/>
              <a:defRPr sz="1200" b="1"/>
            </a:lvl1pPr>
          </a:lstStyle>
          <a:p>
            <a:pPr lvl="0"/>
            <a:r>
              <a:rPr lang="en-US" dirty="0"/>
              <a:t>Edit Master text styles</a:t>
            </a:r>
          </a:p>
        </p:txBody>
      </p:sp>
      <p:sp>
        <p:nvSpPr>
          <p:cNvPr id="14" name="Picture Placeholder 3">
            <a:extLst>
              <a:ext uri="{FF2B5EF4-FFF2-40B4-BE49-F238E27FC236}">
                <a16:creationId xmlns:a16="http://schemas.microsoft.com/office/drawing/2014/main" id="{B2BC55B6-E1F3-4B85-940F-FC92F777AE0D}"/>
              </a:ext>
            </a:extLst>
          </p:cNvPr>
          <p:cNvSpPr>
            <a:spLocks noGrp="1"/>
          </p:cNvSpPr>
          <p:nvPr>
            <p:ph type="pic" sz="quarter" idx="20"/>
          </p:nvPr>
        </p:nvSpPr>
        <p:spPr>
          <a:xfrm>
            <a:off x="6880601" y="1911044"/>
            <a:ext cx="987552" cy="990568"/>
          </a:xfrm>
          <a:prstGeom prst="ellipse">
            <a:avLst/>
          </a:prstGeom>
          <a:solidFill>
            <a:schemeClr val="bg1">
              <a:lumMod val="85000"/>
            </a:schemeClr>
          </a:solidFill>
        </p:spPr>
        <p:txBody>
          <a:bodyPr/>
          <a:lstStyle>
            <a:lvl1pPr marL="0" indent="0" algn="ctr">
              <a:buFontTx/>
              <a:buNone/>
              <a:defRPr sz="1050" b="1"/>
            </a:lvl1pPr>
          </a:lstStyle>
          <a:p>
            <a:r>
              <a:rPr lang="en-US" dirty="0"/>
              <a:t>Click icon to add picture</a:t>
            </a:r>
          </a:p>
        </p:txBody>
      </p:sp>
      <p:sp>
        <p:nvSpPr>
          <p:cNvPr id="15" name="Text Placeholder 5">
            <a:extLst>
              <a:ext uri="{FF2B5EF4-FFF2-40B4-BE49-F238E27FC236}">
                <a16:creationId xmlns:a16="http://schemas.microsoft.com/office/drawing/2014/main" id="{5511293A-3A49-4598-86DC-791DBEBF841D}"/>
              </a:ext>
            </a:extLst>
          </p:cNvPr>
          <p:cNvSpPr>
            <a:spLocks noGrp="1"/>
          </p:cNvSpPr>
          <p:nvPr>
            <p:ph type="body" sz="quarter" idx="21" hasCustomPrompt="1"/>
          </p:nvPr>
        </p:nvSpPr>
        <p:spPr>
          <a:xfrm>
            <a:off x="6585297" y="2985785"/>
            <a:ext cx="1578161" cy="623887"/>
          </a:xfrm>
        </p:spPr>
        <p:txBody>
          <a:bodyPr>
            <a:noAutofit/>
          </a:bodyPr>
          <a:lstStyle>
            <a:lvl1pPr marL="0" indent="0" algn="ctr">
              <a:spcBef>
                <a:spcPts val="400"/>
              </a:spcBef>
              <a:buFontTx/>
              <a:buNone/>
              <a:defRPr sz="1200" b="1"/>
            </a:lvl1pPr>
          </a:lstStyle>
          <a:p>
            <a:pPr lvl="0"/>
            <a:r>
              <a:rPr lang="en-US" dirty="0"/>
              <a:t>Edit Master text styles</a:t>
            </a:r>
          </a:p>
        </p:txBody>
      </p:sp>
      <p:sp>
        <p:nvSpPr>
          <p:cNvPr id="16" name="Picture Placeholder 3">
            <a:extLst>
              <a:ext uri="{FF2B5EF4-FFF2-40B4-BE49-F238E27FC236}">
                <a16:creationId xmlns:a16="http://schemas.microsoft.com/office/drawing/2014/main" id="{DB4304B6-1493-4FDB-9B56-5EECF5A22324}"/>
              </a:ext>
            </a:extLst>
          </p:cNvPr>
          <p:cNvSpPr>
            <a:spLocks noGrp="1"/>
          </p:cNvSpPr>
          <p:nvPr>
            <p:ph type="pic" sz="quarter" idx="22"/>
          </p:nvPr>
        </p:nvSpPr>
        <p:spPr>
          <a:xfrm>
            <a:off x="1785593" y="3927169"/>
            <a:ext cx="987552" cy="990568"/>
          </a:xfrm>
          <a:prstGeom prst="ellipse">
            <a:avLst/>
          </a:prstGeom>
          <a:solidFill>
            <a:schemeClr val="bg1">
              <a:lumMod val="85000"/>
            </a:schemeClr>
          </a:solidFill>
        </p:spPr>
        <p:txBody>
          <a:bodyPr/>
          <a:lstStyle>
            <a:lvl1pPr marL="0" indent="0" algn="ctr">
              <a:buFontTx/>
              <a:buNone/>
              <a:defRPr sz="1050" b="1"/>
            </a:lvl1pPr>
          </a:lstStyle>
          <a:p>
            <a:r>
              <a:rPr lang="en-US" dirty="0"/>
              <a:t>Click icon to add picture</a:t>
            </a:r>
          </a:p>
        </p:txBody>
      </p:sp>
      <p:sp>
        <p:nvSpPr>
          <p:cNvPr id="17" name="Text Placeholder 5">
            <a:extLst>
              <a:ext uri="{FF2B5EF4-FFF2-40B4-BE49-F238E27FC236}">
                <a16:creationId xmlns:a16="http://schemas.microsoft.com/office/drawing/2014/main" id="{E4A6B711-3666-4885-8411-8109BBBC252A}"/>
              </a:ext>
            </a:extLst>
          </p:cNvPr>
          <p:cNvSpPr>
            <a:spLocks noGrp="1"/>
          </p:cNvSpPr>
          <p:nvPr>
            <p:ph type="body" sz="quarter" idx="23" hasCustomPrompt="1"/>
          </p:nvPr>
        </p:nvSpPr>
        <p:spPr>
          <a:xfrm>
            <a:off x="1490289" y="5001910"/>
            <a:ext cx="1578161" cy="623887"/>
          </a:xfrm>
        </p:spPr>
        <p:txBody>
          <a:bodyPr>
            <a:noAutofit/>
          </a:bodyPr>
          <a:lstStyle>
            <a:lvl1pPr marL="0" indent="0" algn="ctr">
              <a:spcBef>
                <a:spcPts val="400"/>
              </a:spcBef>
              <a:buFontTx/>
              <a:buNone/>
              <a:defRPr sz="1200" b="1"/>
            </a:lvl1pPr>
          </a:lstStyle>
          <a:p>
            <a:pPr lvl="0"/>
            <a:r>
              <a:rPr lang="en-US" dirty="0"/>
              <a:t>Edit Master text styles</a:t>
            </a:r>
          </a:p>
        </p:txBody>
      </p:sp>
      <p:sp>
        <p:nvSpPr>
          <p:cNvPr id="18" name="Picture Placeholder 3">
            <a:extLst>
              <a:ext uri="{FF2B5EF4-FFF2-40B4-BE49-F238E27FC236}">
                <a16:creationId xmlns:a16="http://schemas.microsoft.com/office/drawing/2014/main" id="{1A216927-FE5A-4573-962B-04BA416DC74E}"/>
              </a:ext>
            </a:extLst>
          </p:cNvPr>
          <p:cNvSpPr>
            <a:spLocks noGrp="1"/>
          </p:cNvSpPr>
          <p:nvPr>
            <p:ph type="pic" sz="quarter" idx="24"/>
          </p:nvPr>
        </p:nvSpPr>
        <p:spPr>
          <a:xfrm>
            <a:off x="4333097" y="3927169"/>
            <a:ext cx="987552" cy="990568"/>
          </a:xfrm>
          <a:prstGeom prst="ellipse">
            <a:avLst/>
          </a:prstGeom>
          <a:solidFill>
            <a:schemeClr val="bg1">
              <a:lumMod val="85000"/>
            </a:schemeClr>
          </a:solidFill>
        </p:spPr>
        <p:txBody>
          <a:bodyPr/>
          <a:lstStyle>
            <a:lvl1pPr marL="0" indent="0" algn="ctr">
              <a:buFontTx/>
              <a:buNone/>
              <a:defRPr sz="1050" b="1"/>
            </a:lvl1pPr>
          </a:lstStyle>
          <a:p>
            <a:r>
              <a:rPr lang="en-US" dirty="0"/>
              <a:t>Click icon to add picture</a:t>
            </a:r>
          </a:p>
        </p:txBody>
      </p:sp>
      <p:sp>
        <p:nvSpPr>
          <p:cNvPr id="19" name="Text Placeholder 5">
            <a:extLst>
              <a:ext uri="{FF2B5EF4-FFF2-40B4-BE49-F238E27FC236}">
                <a16:creationId xmlns:a16="http://schemas.microsoft.com/office/drawing/2014/main" id="{241915FB-E802-40FA-9321-B1D2F2157491}"/>
              </a:ext>
            </a:extLst>
          </p:cNvPr>
          <p:cNvSpPr>
            <a:spLocks noGrp="1"/>
          </p:cNvSpPr>
          <p:nvPr>
            <p:ph type="body" sz="quarter" idx="25" hasCustomPrompt="1"/>
          </p:nvPr>
        </p:nvSpPr>
        <p:spPr>
          <a:xfrm>
            <a:off x="4037793" y="5001910"/>
            <a:ext cx="1578161" cy="623887"/>
          </a:xfrm>
        </p:spPr>
        <p:txBody>
          <a:bodyPr>
            <a:noAutofit/>
          </a:bodyPr>
          <a:lstStyle>
            <a:lvl1pPr marL="0" indent="0" algn="ctr">
              <a:spcBef>
                <a:spcPts val="400"/>
              </a:spcBef>
              <a:buFontTx/>
              <a:buNone/>
              <a:defRPr sz="1200" b="1"/>
            </a:lvl1pPr>
          </a:lstStyle>
          <a:p>
            <a:pPr lvl="0"/>
            <a:r>
              <a:rPr lang="en-US" dirty="0"/>
              <a:t>Edit Master text styles</a:t>
            </a:r>
          </a:p>
        </p:txBody>
      </p:sp>
      <p:sp>
        <p:nvSpPr>
          <p:cNvPr id="20" name="Picture Placeholder 3">
            <a:extLst>
              <a:ext uri="{FF2B5EF4-FFF2-40B4-BE49-F238E27FC236}">
                <a16:creationId xmlns:a16="http://schemas.microsoft.com/office/drawing/2014/main" id="{588FDFD5-5C0B-4914-BEA0-990D01D60568}"/>
              </a:ext>
            </a:extLst>
          </p:cNvPr>
          <p:cNvSpPr>
            <a:spLocks noGrp="1"/>
          </p:cNvSpPr>
          <p:nvPr>
            <p:ph type="pic" sz="quarter" idx="26"/>
          </p:nvPr>
        </p:nvSpPr>
        <p:spPr>
          <a:xfrm>
            <a:off x="9428106" y="3927169"/>
            <a:ext cx="987552" cy="990568"/>
          </a:xfrm>
          <a:prstGeom prst="ellipse">
            <a:avLst/>
          </a:prstGeom>
          <a:solidFill>
            <a:schemeClr val="bg1">
              <a:lumMod val="85000"/>
            </a:schemeClr>
          </a:solidFill>
        </p:spPr>
        <p:txBody>
          <a:bodyPr/>
          <a:lstStyle>
            <a:lvl1pPr marL="0" indent="0" algn="ctr">
              <a:buFontTx/>
              <a:buNone/>
              <a:defRPr sz="1050" b="1"/>
            </a:lvl1pPr>
          </a:lstStyle>
          <a:p>
            <a:r>
              <a:rPr lang="en-US" dirty="0"/>
              <a:t>Click icon to add picture</a:t>
            </a:r>
          </a:p>
        </p:txBody>
      </p:sp>
      <p:sp>
        <p:nvSpPr>
          <p:cNvPr id="21" name="Text Placeholder 5">
            <a:extLst>
              <a:ext uri="{FF2B5EF4-FFF2-40B4-BE49-F238E27FC236}">
                <a16:creationId xmlns:a16="http://schemas.microsoft.com/office/drawing/2014/main" id="{C2E14E61-3FA0-4BB6-AF8B-F6C2306880D2}"/>
              </a:ext>
            </a:extLst>
          </p:cNvPr>
          <p:cNvSpPr>
            <a:spLocks noGrp="1"/>
          </p:cNvSpPr>
          <p:nvPr>
            <p:ph type="body" sz="quarter" idx="27" hasCustomPrompt="1"/>
          </p:nvPr>
        </p:nvSpPr>
        <p:spPr>
          <a:xfrm>
            <a:off x="9132802" y="5001910"/>
            <a:ext cx="1578161" cy="623887"/>
          </a:xfrm>
        </p:spPr>
        <p:txBody>
          <a:bodyPr>
            <a:noAutofit/>
          </a:bodyPr>
          <a:lstStyle>
            <a:lvl1pPr marL="0" indent="0" algn="ctr">
              <a:spcBef>
                <a:spcPts val="400"/>
              </a:spcBef>
              <a:buFontTx/>
              <a:buNone/>
              <a:defRPr sz="1200" b="1"/>
            </a:lvl1pPr>
          </a:lstStyle>
          <a:p>
            <a:pPr lvl="0"/>
            <a:r>
              <a:rPr lang="en-US" dirty="0"/>
              <a:t>Edit Master text styles</a:t>
            </a:r>
          </a:p>
        </p:txBody>
      </p:sp>
      <p:sp>
        <p:nvSpPr>
          <p:cNvPr id="22" name="Picture Placeholder 3">
            <a:extLst>
              <a:ext uri="{FF2B5EF4-FFF2-40B4-BE49-F238E27FC236}">
                <a16:creationId xmlns:a16="http://schemas.microsoft.com/office/drawing/2014/main" id="{A785DB89-2F87-4329-A0FD-6F02E7D14CAE}"/>
              </a:ext>
            </a:extLst>
          </p:cNvPr>
          <p:cNvSpPr>
            <a:spLocks noGrp="1"/>
          </p:cNvSpPr>
          <p:nvPr>
            <p:ph type="pic" sz="quarter" idx="28"/>
          </p:nvPr>
        </p:nvSpPr>
        <p:spPr>
          <a:xfrm>
            <a:off x="6880601" y="3927169"/>
            <a:ext cx="987552" cy="990568"/>
          </a:xfrm>
          <a:prstGeom prst="ellipse">
            <a:avLst/>
          </a:prstGeom>
          <a:solidFill>
            <a:schemeClr val="bg1">
              <a:lumMod val="85000"/>
            </a:schemeClr>
          </a:solidFill>
        </p:spPr>
        <p:txBody>
          <a:bodyPr/>
          <a:lstStyle>
            <a:lvl1pPr marL="0" indent="0" algn="ctr">
              <a:buFontTx/>
              <a:buNone/>
              <a:defRPr sz="1050" b="1"/>
            </a:lvl1pPr>
          </a:lstStyle>
          <a:p>
            <a:r>
              <a:rPr lang="en-US" dirty="0"/>
              <a:t>Click icon to add picture</a:t>
            </a:r>
          </a:p>
        </p:txBody>
      </p:sp>
      <p:sp>
        <p:nvSpPr>
          <p:cNvPr id="23" name="Text Placeholder 5">
            <a:extLst>
              <a:ext uri="{FF2B5EF4-FFF2-40B4-BE49-F238E27FC236}">
                <a16:creationId xmlns:a16="http://schemas.microsoft.com/office/drawing/2014/main" id="{953A3F03-EE6B-41C9-92E0-D04F1D33FEB8}"/>
              </a:ext>
            </a:extLst>
          </p:cNvPr>
          <p:cNvSpPr>
            <a:spLocks noGrp="1"/>
          </p:cNvSpPr>
          <p:nvPr>
            <p:ph type="body" sz="quarter" idx="29" hasCustomPrompt="1"/>
          </p:nvPr>
        </p:nvSpPr>
        <p:spPr>
          <a:xfrm>
            <a:off x="6585297" y="5001910"/>
            <a:ext cx="1578161" cy="623887"/>
          </a:xfrm>
        </p:spPr>
        <p:txBody>
          <a:bodyPr>
            <a:noAutofit/>
          </a:bodyPr>
          <a:lstStyle>
            <a:lvl1pPr marL="0" indent="0" algn="ctr">
              <a:spcBef>
                <a:spcPts val="400"/>
              </a:spcBef>
              <a:buFontTx/>
              <a:buNone/>
              <a:defRPr sz="1200" b="1"/>
            </a:lvl1pPr>
          </a:lstStyle>
          <a:p>
            <a:pPr lvl="0"/>
            <a:r>
              <a:rPr lang="en-US" dirty="0"/>
              <a:t>Edit Master text styles</a:t>
            </a:r>
          </a:p>
        </p:txBody>
      </p:sp>
      <p:sp>
        <p:nvSpPr>
          <p:cNvPr id="25" name="Text Placeholder 7">
            <a:extLst>
              <a:ext uri="{FF2B5EF4-FFF2-40B4-BE49-F238E27FC236}">
                <a16:creationId xmlns:a16="http://schemas.microsoft.com/office/drawing/2014/main" id="{122BB126-4974-41D3-8E3B-662812903A75}"/>
              </a:ext>
            </a:extLst>
          </p:cNvPr>
          <p:cNvSpPr>
            <a:spLocks noGrp="1"/>
          </p:cNvSpPr>
          <p:nvPr>
            <p:ph type="body" sz="quarter" idx="13"/>
          </p:nvPr>
        </p:nvSpPr>
        <p:spPr>
          <a:xfrm>
            <a:off x="457200" y="900649"/>
            <a:ext cx="11277600"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24" name="Rectangle: Rounded Corners 23">
            <a:extLst>
              <a:ext uri="{FF2B5EF4-FFF2-40B4-BE49-F238E27FC236}">
                <a16:creationId xmlns:a16="http://schemas.microsoft.com/office/drawing/2014/main" id="{7506A592-56BA-4447-9625-269DC83DDA19}"/>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104825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37">
          <p15:clr>
            <a:srgbClr val="FBAE40"/>
          </p15:clr>
        </p15:guide>
        <p15:guide id="2" orient="horz" pos="383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hoto">
    <p:spTree>
      <p:nvGrpSpPr>
        <p:cNvPr id="1" name=""/>
        <p:cNvGrpSpPr/>
        <p:nvPr/>
      </p:nvGrpSpPr>
      <p:grpSpPr>
        <a:xfrm>
          <a:off x="0" y="0"/>
          <a:ext cx="0" cy="0"/>
          <a:chOff x="0" y="0"/>
          <a:chExt cx="0" cy="0"/>
        </a:xfrm>
      </p:grpSpPr>
      <p:sp>
        <p:nvSpPr>
          <p:cNvPr id="10" name="Shape">
            <a:extLst>
              <a:ext uri="{FF2B5EF4-FFF2-40B4-BE49-F238E27FC236}">
                <a16:creationId xmlns:a16="http://schemas.microsoft.com/office/drawing/2014/main" id="{DE3424D6-78F7-4144-A1E8-D56118CB908C}"/>
              </a:ext>
              <a:ext uri="{C183D7F6-B498-43B3-948B-1728B52AA6E4}">
                <adec:decorative xmlns:adec="http://schemas.microsoft.com/office/drawing/2017/decorative" val="1"/>
              </a:ext>
            </a:extLst>
          </p:cNvPr>
          <p:cNvSpPr>
            <a:spLocks noChangeAspect="1" noEditPoints="1"/>
          </p:cNvSpPr>
          <p:nvPr userDrawn="1"/>
        </p:nvSpPr>
        <p:spPr bwMode="hidden">
          <a:xfrm>
            <a:off x="7707222" y="456567"/>
            <a:ext cx="4028054" cy="2896340"/>
          </a:xfrm>
          <a:custGeom>
            <a:avLst/>
            <a:gdLst>
              <a:gd name="T0" fmla="*/ 4228 w 4228"/>
              <a:gd name="T1" fmla="*/ 2080 h 3040"/>
              <a:gd name="T2" fmla="*/ 4228 w 4228"/>
              <a:gd name="T3" fmla="*/ 2080 h 3040"/>
              <a:gd name="T4" fmla="*/ 0 w 4228"/>
              <a:gd name="T5" fmla="*/ 0 h 3040"/>
              <a:gd name="T6" fmla="*/ 2472 w 4228"/>
              <a:gd name="T7" fmla="*/ 3040 h 3040"/>
              <a:gd name="T8" fmla="*/ 4228 w 4228"/>
              <a:gd name="T9" fmla="*/ 2080 h 3040"/>
            </a:gdLst>
            <a:ahLst/>
            <a:cxnLst>
              <a:cxn ang="0">
                <a:pos x="T0" y="T1"/>
              </a:cxn>
              <a:cxn ang="0">
                <a:pos x="T2" y="T3"/>
              </a:cxn>
              <a:cxn ang="0">
                <a:pos x="T4" y="T5"/>
              </a:cxn>
              <a:cxn ang="0">
                <a:pos x="T6" y="T7"/>
              </a:cxn>
              <a:cxn ang="0">
                <a:pos x="T8" y="T9"/>
              </a:cxn>
            </a:cxnLst>
            <a:rect l="0" t="0" r="r" b="b"/>
            <a:pathLst>
              <a:path w="4228" h="3040">
                <a:moveTo>
                  <a:pt x="4228" y="2080"/>
                </a:moveTo>
                <a:lnTo>
                  <a:pt x="4228" y="2080"/>
                </a:lnTo>
                <a:lnTo>
                  <a:pt x="0" y="0"/>
                </a:lnTo>
                <a:lnTo>
                  <a:pt x="2472" y="3040"/>
                </a:lnTo>
                <a:lnTo>
                  <a:pt x="4228" y="2080"/>
                </a:lnTo>
                <a:close/>
              </a:path>
            </a:pathLst>
          </a:custGeom>
          <a:solidFill>
            <a:srgbClr val="FADC3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Picture Placeholder 1">
            <a:extLst>
              <a:ext uri="{FF2B5EF4-FFF2-40B4-BE49-F238E27FC236}">
                <a16:creationId xmlns:a16="http://schemas.microsoft.com/office/drawing/2014/main" id="{77FC4A0E-480A-4616-AABA-2E10C878AE5A}"/>
              </a:ext>
            </a:extLst>
          </p:cNvPr>
          <p:cNvSpPr>
            <a:spLocks noGrp="1"/>
          </p:cNvSpPr>
          <p:nvPr>
            <p:ph type="pic" sz="quarter" idx="11"/>
          </p:nvPr>
        </p:nvSpPr>
        <p:spPr bwMode="hidden">
          <a:xfrm>
            <a:off x="4484722" y="456312"/>
            <a:ext cx="7250043" cy="5944426"/>
          </a:xfrm>
          <a:custGeom>
            <a:avLst/>
            <a:gdLst>
              <a:gd name="connsiteX0" fmla="*/ 3222559 w 7250043"/>
              <a:gd name="connsiteY0" fmla="*/ 0 h 5944426"/>
              <a:gd name="connsiteX1" fmla="*/ 7250043 w 7250043"/>
              <a:gd name="connsiteY1" fmla="*/ 4953688 h 5944426"/>
              <a:gd name="connsiteX2" fmla="*/ 0 w 7250043"/>
              <a:gd name="connsiteY2" fmla="*/ 5944426 h 5944426"/>
            </a:gdLst>
            <a:ahLst/>
            <a:cxnLst>
              <a:cxn ang="0">
                <a:pos x="connsiteX0" y="connsiteY0"/>
              </a:cxn>
              <a:cxn ang="0">
                <a:pos x="connsiteX1" y="connsiteY1"/>
              </a:cxn>
              <a:cxn ang="0">
                <a:pos x="connsiteX2" y="connsiteY2"/>
              </a:cxn>
            </a:cxnLst>
            <a:rect l="l" t="t" r="r" b="b"/>
            <a:pathLst>
              <a:path w="7250043" h="5944426">
                <a:moveTo>
                  <a:pt x="3222559" y="0"/>
                </a:moveTo>
                <a:lnTo>
                  <a:pt x="7250043" y="4953688"/>
                </a:lnTo>
                <a:lnTo>
                  <a:pt x="0" y="5944426"/>
                </a:lnTo>
                <a:close/>
              </a:path>
            </a:pathLst>
          </a:custGeom>
          <a:solidFill>
            <a:schemeClr val="bg1">
              <a:lumMod val="65000"/>
            </a:schemeClr>
          </a:solidFill>
        </p:spPr>
        <p:txBody>
          <a:bodyPr wrap="square" anchor="ctr" anchorCtr="0">
            <a:noAutofit/>
          </a:bodyPr>
          <a:lstStyle>
            <a:lvl1pPr marL="0" indent="0" algn="ctr">
              <a:buFontTx/>
              <a:buNone/>
              <a:defRPr sz="1400"/>
            </a:lvl1pPr>
          </a:lstStyle>
          <a:p>
            <a:r>
              <a:rPr lang="en-US" dirty="0"/>
              <a:t>Click icon to add picture</a:t>
            </a:r>
          </a:p>
        </p:txBody>
      </p:sp>
      <p:sp>
        <p:nvSpPr>
          <p:cNvPr id="2" name="Title 2">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457200" y="1736725"/>
            <a:ext cx="5486400" cy="2057400"/>
          </a:xfrm>
          <a:prstGeom prst="rect">
            <a:avLst/>
          </a:prstGeom>
        </p:spPr>
        <p:txBody>
          <a:bodyPr anchor="b"/>
          <a:lstStyle>
            <a:lvl1pPr algn="l">
              <a:defRPr sz="4800" spc="-100" baseline="0"/>
            </a:lvl1pPr>
          </a:lstStyle>
          <a:p>
            <a:r>
              <a:rPr lang="en-US" dirty="0"/>
              <a:t>[Presentation title]</a:t>
            </a:r>
          </a:p>
        </p:txBody>
      </p:sp>
      <p:sp>
        <p:nvSpPr>
          <p:cNvPr id="3" name="Subtitle 3">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457200" y="4023360"/>
            <a:ext cx="5486400" cy="1189931"/>
          </a:xfrm>
        </p:spPr>
        <p:txBody>
          <a:bodyPr>
            <a:noAutofit/>
          </a:bodyPr>
          <a:lstStyle>
            <a:lvl1pPr marL="0" indent="0" algn="l">
              <a:spcBef>
                <a:spcPts val="0"/>
              </a:spcBef>
              <a:buNone/>
              <a:defRPr sz="1800"/>
            </a:lvl1pPr>
            <a:lvl2pPr marL="0" indent="0" algn="l">
              <a:spcBef>
                <a:spcPts val="0"/>
              </a:spcBef>
              <a:buNone/>
              <a:defRPr sz="1800"/>
            </a:lvl2pPr>
            <a:lvl3pPr marL="0" indent="0" algn="l">
              <a:spcBef>
                <a:spcPts val="0"/>
              </a:spcBef>
              <a:buNone/>
              <a:defRPr sz="1800"/>
            </a:lvl3pPr>
            <a:lvl4pPr marL="0" indent="0" algn="l">
              <a:spcBef>
                <a:spcPts val="0"/>
              </a:spcBef>
              <a:buNone/>
              <a:defRPr sz="1800"/>
            </a:lvl4pPr>
            <a:lvl5pPr marL="0" indent="0" algn="l">
              <a:spcBef>
                <a:spcPts val="0"/>
              </a:spcBef>
              <a:buNone/>
              <a:defRPr sz="1800"/>
            </a:lvl5pPr>
            <a:lvl6pPr marL="0" indent="0" algn="l">
              <a:spcBef>
                <a:spcPts val="0"/>
              </a:spcBef>
              <a:buNone/>
              <a:defRPr sz="1800"/>
            </a:lvl6pPr>
            <a:lvl7pPr marL="0" indent="0" algn="l">
              <a:spcBef>
                <a:spcPts val="0"/>
              </a:spcBef>
              <a:buNone/>
              <a:defRPr sz="1800"/>
            </a:lvl7pPr>
            <a:lvl8pPr marL="0" indent="0" algn="l">
              <a:spcBef>
                <a:spcPts val="0"/>
              </a:spcBef>
              <a:buNone/>
              <a:defRPr sz="1800"/>
            </a:lvl8pPr>
            <a:lvl9pPr marL="0" indent="0" algn="l">
              <a:spcBef>
                <a:spcPts val="0"/>
              </a:spcBef>
              <a:buNone/>
              <a:defRPr sz="1800"/>
            </a:lvl9pPr>
          </a:lstStyle>
          <a:p>
            <a:r>
              <a:rPr lang="en-US" dirty="0"/>
              <a:t>[Optional presentation subtitle]</a:t>
            </a:r>
          </a:p>
        </p:txBody>
      </p:sp>
      <p:sp>
        <p:nvSpPr>
          <p:cNvPr id="9" name="Text Placeholder 4">
            <a:extLst>
              <a:ext uri="{FF2B5EF4-FFF2-40B4-BE49-F238E27FC236}">
                <a16:creationId xmlns:a16="http://schemas.microsoft.com/office/drawing/2014/main" id="{5C800EA8-6366-7F4C-B7F3-6DF82E498590}"/>
              </a:ext>
            </a:extLst>
          </p:cNvPr>
          <p:cNvSpPr>
            <a:spLocks noGrp="1"/>
          </p:cNvSpPr>
          <p:nvPr userDrawn="1">
            <p:ph type="body" sz="quarter" idx="10" hasCustomPrompt="1"/>
          </p:nvPr>
        </p:nvSpPr>
        <p:spPr>
          <a:xfrm>
            <a:off x="457200" y="5815907"/>
            <a:ext cx="5486400" cy="638868"/>
          </a:xfrm>
        </p:spPr>
        <p:txBody>
          <a:bodyPr anchor="b" anchorCtr="0"/>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dirty="0"/>
              <a:t>[Month 00, 0000]</a:t>
            </a:r>
          </a:p>
        </p:txBody>
      </p:sp>
      <p:pic>
        <p:nvPicPr>
          <p:cNvPr id="8" name="Picture 7">
            <a:extLst>
              <a:ext uri="{FF2B5EF4-FFF2-40B4-BE49-F238E27FC236}">
                <a16:creationId xmlns:a16="http://schemas.microsoft.com/office/drawing/2014/main" id="{8A00F19A-C2A5-4AA8-8023-1713F341D686}"/>
              </a:ext>
            </a:extLst>
          </p:cNvPr>
          <p:cNvPicPr>
            <a:picLocks noChangeAspect="1"/>
          </p:cNvPicPr>
          <p:nvPr userDrawn="1"/>
        </p:nvPicPr>
        <p:blipFill>
          <a:blip r:embed="rId2"/>
          <a:stretch>
            <a:fillRect/>
          </a:stretch>
        </p:blipFill>
        <p:spPr>
          <a:xfrm>
            <a:off x="457199" y="456634"/>
            <a:ext cx="2105025" cy="625228"/>
          </a:xfrm>
          <a:prstGeom prst="rect">
            <a:avLst/>
          </a:prstGeom>
        </p:spPr>
      </p:pic>
    </p:spTree>
    <p:extLst>
      <p:ext uri="{BB962C8B-B14F-4D97-AF65-F5344CB8AC3E}">
        <p14:creationId xmlns:p14="http://schemas.microsoft.com/office/powerpoint/2010/main" val="103350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m Photos - No Subtitle">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095E3C3B-5A9E-4D96-BC39-7004AC22F9C7}"/>
              </a:ext>
            </a:extLst>
          </p:cNvPr>
          <p:cNvSpPr>
            <a:spLocks noGrp="1"/>
          </p:cNvSpPr>
          <p:nvPr>
            <p:ph type="ftr" sz="quarter" idx="11"/>
          </p:nvPr>
        </p:nvSpPr>
        <p:spPr/>
        <p:txBody>
          <a:bodyPr/>
          <a:lstStyle/>
          <a:p>
            <a:r>
              <a:rPr lang="en-US" dirty="0"/>
              <a:t>[Optional presentation title]</a:t>
            </a:r>
          </a:p>
        </p:txBody>
      </p:sp>
      <p:sp>
        <p:nvSpPr>
          <p:cNvPr id="3" name="Date Placeholder 3">
            <a:extLst>
              <a:ext uri="{FF2B5EF4-FFF2-40B4-BE49-F238E27FC236}">
                <a16:creationId xmlns:a16="http://schemas.microsoft.com/office/drawing/2014/main" id="{2B2D468F-F3E1-4AA3-B224-4ACA2CE00A55}"/>
              </a:ext>
            </a:extLst>
          </p:cNvPr>
          <p:cNvSpPr>
            <a:spLocks noGrp="1"/>
          </p:cNvSpPr>
          <p:nvPr>
            <p:ph type="dt" sz="half" idx="10"/>
          </p:nvPr>
        </p:nvSpPr>
        <p:spPr/>
        <p:txBody>
          <a:bodyPr/>
          <a:lstStyle/>
          <a:p>
            <a:r>
              <a:rPr lang="en-UM"/>
              <a:t>[Month 00, 0000]</a:t>
            </a:r>
            <a:endParaRPr lang="en-US" dirty="0"/>
          </a:p>
        </p:txBody>
      </p:sp>
      <p:sp>
        <p:nvSpPr>
          <p:cNvPr id="5" name="Slide Number Placeholder 4">
            <a:extLst>
              <a:ext uri="{FF2B5EF4-FFF2-40B4-BE49-F238E27FC236}">
                <a16:creationId xmlns:a16="http://schemas.microsoft.com/office/drawing/2014/main" id="{6CF9CDAC-EC28-4BA6-9827-D58133E18874}"/>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6" name="Title Placeholder 1">
            <a:extLst>
              <a:ext uri="{FF2B5EF4-FFF2-40B4-BE49-F238E27FC236}">
                <a16:creationId xmlns:a16="http://schemas.microsoft.com/office/drawing/2014/main" id="{6CBCE331-57A3-4230-A81D-81129BE1E1B8}"/>
              </a:ext>
            </a:extLst>
          </p:cNvPr>
          <p:cNvSpPr>
            <a:spLocks noGrp="1"/>
          </p:cNvSpPr>
          <p:nvPr>
            <p:ph type="title"/>
          </p:nvPr>
        </p:nvSpPr>
        <p:spPr>
          <a:xfrm>
            <a:off x="457200" y="457200"/>
            <a:ext cx="10972800"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8" name="Picture Placeholder 3">
            <a:extLst>
              <a:ext uri="{FF2B5EF4-FFF2-40B4-BE49-F238E27FC236}">
                <a16:creationId xmlns:a16="http://schemas.microsoft.com/office/drawing/2014/main" id="{14222E3E-B94B-461E-A61C-2C0AEB1F97B6}"/>
              </a:ext>
            </a:extLst>
          </p:cNvPr>
          <p:cNvSpPr>
            <a:spLocks noGrp="1"/>
          </p:cNvSpPr>
          <p:nvPr>
            <p:ph type="pic" sz="quarter" idx="14"/>
          </p:nvPr>
        </p:nvSpPr>
        <p:spPr>
          <a:xfrm>
            <a:off x="1785593" y="1911044"/>
            <a:ext cx="987552" cy="990568"/>
          </a:xfrm>
          <a:prstGeom prst="ellipse">
            <a:avLst/>
          </a:prstGeom>
          <a:solidFill>
            <a:schemeClr val="bg1">
              <a:lumMod val="85000"/>
            </a:schemeClr>
          </a:solidFill>
        </p:spPr>
        <p:txBody>
          <a:bodyPr/>
          <a:lstStyle>
            <a:lvl1pPr marL="0" indent="0" algn="ctr">
              <a:buFontTx/>
              <a:buNone/>
              <a:defRPr sz="1050" b="1"/>
            </a:lvl1pPr>
          </a:lstStyle>
          <a:p>
            <a:r>
              <a:rPr lang="en-US" dirty="0"/>
              <a:t>Click icon to add picture</a:t>
            </a:r>
          </a:p>
        </p:txBody>
      </p:sp>
      <p:sp>
        <p:nvSpPr>
          <p:cNvPr id="9" name="Text Placeholder 5">
            <a:extLst>
              <a:ext uri="{FF2B5EF4-FFF2-40B4-BE49-F238E27FC236}">
                <a16:creationId xmlns:a16="http://schemas.microsoft.com/office/drawing/2014/main" id="{6FFE35AE-F89E-4258-A173-22766583DC61}"/>
              </a:ext>
            </a:extLst>
          </p:cNvPr>
          <p:cNvSpPr>
            <a:spLocks noGrp="1"/>
          </p:cNvSpPr>
          <p:nvPr>
            <p:ph type="body" sz="quarter" idx="15" hasCustomPrompt="1"/>
          </p:nvPr>
        </p:nvSpPr>
        <p:spPr>
          <a:xfrm>
            <a:off x="1490289" y="2985785"/>
            <a:ext cx="1578161" cy="623887"/>
          </a:xfrm>
        </p:spPr>
        <p:txBody>
          <a:bodyPr>
            <a:noAutofit/>
          </a:bodyPr>
          <a:lstStyle>
            <a:lvl1pPr marL="0" indent="0" algn="ctr">
              <a:spcBef>
                <a:spcPts val="400"/>
              </a:spcBef>
              <a:buFontTx/>
              <a:buNone/>
              <a:defRPr sz="1200" b="1"/>
            </a:lvl1pPr>
          </a:lstStyle>
          <a:p>
            <a:pPr lvl="0"/>
            <a:r>
              <a:rPr lang="en-US" dirty="0"/>
              <a:t>Edit Master text styles</a:t>
            </a:r>
          </a:p>
        </p:txBody>
      </p:sp>
      <p:sp>
        <p:nvSpPr>
          <p:cNvPr id="10" name="Picture Placeholder 3">
            <a:extLst>
              <a:ext uri="{FF2B5EF4-FFF2-40B4-BE49-F238E27FC236}">
                <a16:creationId xmlns:a16="http://schemas.microsoft.com/office/drawing/2014/main" id="{9BD1B296-8E1C-4118-A516-849A0D347116}"/>
              </a:ext>
            </a:extLst>
          </p:cNvPr>
          <p:cNvSpPr>
            <a:spLocks noGrp="1"/>
          </p:cNvSpPr>
          <p:nvPr>
            <p:ph type="pic" sz="quarter" idx="16"/>
          </p:nvPr>
        </p:nvSpPr>
        <p:spPr>
          <a:xfrm>
            <a:off x="4333097" y="1911044"/>
            <a:ext cx="987552" cy="990568"/>
          </a:xfrm>
          <a:prstGeom prst="ellipse">
            <a:avLst/>
          </a:prstGeom>
          <a:solidFill>
            <a:schemeClr val="bg1">
              <a:lumMod val="85000"/>
            </a:schemeClr>
          </a:solidFill>
        </p:spPr>
        <p:txBody>
          <a:bodyPr/>
          <a:lstStyle>
            <a:lvl1pPr marL="0" indent="0" algn="ctr">
              <a:buFontTx/>
              <a:buNone/>
              <a:defRPr sz="1050" b="1"/>
            </a:lvl1pPr>
          </a:lstStyle>
          <a:p>
            <a:r>
              <a:rPr lang="en-US" dirty="0"/>
              <a:t>Click icon to add picture</a:t>
            </a:r>
          </a:p>
        </p:txBody>
      </p:sp>
      <p:sp>
        <p:nvSpPr>
          <p:cNvPr id="11" name="Text Placeholder 5">
            <a:extLst>
              <a:ext uri="{FF2B5EF4-FFF2-40B4-BE49-F238E27FC236}">
                <a16:creationId xmlns:a16="http://schemas.microsoft.com/office/drawing/2014/main" id="{C87D8A3D-3CF9-41E7-ADE7-3EDAA4697522}"/>
              </a:ext>
            </a:extLst>
          </p:cNvPr>
          <p:cNvSpPr>
            <a:spLocks noGrp="1"/>
          </p:cNvSpPr>
          <p:nvPr>
            <p:ph type="body" sz="quarter" idx="17" hasCustomPrompt="1"/>
          </p:nvPr>
        </p:nvSpPr>
        <p:spPr>
          <a:xfrm>
            <a:off x="4037793" y="2985785"/>
            <a:ext cx="1578161" cy="623887"/>
          </a:xfrm>
        </p:spPr>
        <p:txBody>
          <a:bodyPr>
            <a:noAutofit/>
          </a:bodyPr>
          <a:lstStyle>
            <a:lvl1pPr marL="0" indent="0" algn="ctr">
              <a:spcBef>
                <a:spcPts val="400"/>
              </a:spcBef>
              <a:buFontTx/>
              <a:buNone/>
              <a:defRPr sz="1200" b="1"/>
            </a:lvl1pPr>
          </a:lstStyle>
          <a:p>
            <a:pPr lvl="0"/>
            <a:r>
              <a:rPr lang="en-US" dirty="0"/>
              <a:t>Edit Master text styles</a:t>
            </a:r>
          </a:p>
        </p:txBody>
      </p:sp>
      <p:sp>
        <p:nvSpPr>
          <p:cNvPr id="12" name="Picture Placeholder 3">
            <a:extLst>
              <a:ext uri="{FF2B5EF4-FFF2-40B4-BE49-F238E27FC236}">
                <a16:creationId xmlns:a16="http://schemas.microsoft.com/office/drawing/2014/main" id="{F3A600F9-8DF8-425A-B2BE-75F6FB5A484B}"/>
              </a:ext>
            </a:extLst>
          </p:cNvPr>
          <p:cNvSpPr>
            <a:spLocks noGrp="1"/>
          </p:cNvSpPr>
          <p:nvPr>
            <p:ph type="pic" sz="quarter" idx="18"/>
          </p:nvPr>
        </p:nvSpPr>
        <p:spPr>
          <a:xfrm>
            <a:off x="9428106" y="1911044"/>
            <a:ext cx="987552" cy="990568"/>
          </a:xfrm>
          <a:prstGeom prst="ellipse">
            <a:avLst/>
          </a:prstGeom>
          <a:solidFill>
            <a:schemeClr val="bg1">
              <a:lumMod val="85000"/>
            </a:schemeClr>
          </a:solidFill>
        </p:spPr>
        <p:txBody>
          <a:bodyPr/>
          <a:lstStyle>
            <a:lvl1pPr marL="0" indent="0" algn="ctr">
              <a:buFontTx/>
              <a:buNone/>
              <a:defRPr sz="1050" b="1"/>
            </a:lvl1pPr>
          </a:lstStyle>
          <a:p>
            <a:r>
              <a:rPr lang="en-US" dirty="0"/>
              <a:t>Click icon to add picture</a:t>
            </a:r>
          </a:p>
        </p:txBody>
      </p:sp>
      <p:sp>
        <p:nvSpPr>
          <p:cNvPr id="13" name="Text Placeholder 5">
            <a:extLst>
              <a:ext uri="{FF2B5EF4-FFF2-40B4-BE49-F238E27FC236}">
                <a16:creationId xmlns:a16="http://schemas.microsoft.com/office/drawing/2014/main" id="{677D696E-F426-4673-8AED-4BD63D190BF7}"/>
              </a:ext>
            </a:extLst>
          </p:cNvPr>
          <p:cNvSpPr>
            <a:spLocks noGrp="1"/>
          </p:cNvSpPr>
          <p:nvPr>
            <p:ph type="body" sz="quarter" idx="19" hasCustomPrompt="1"/>
          </p:nvPr>
        </p:nvSpPr>
        <p:spPr>
          <a:xfrm>
            <a:off x="9132802" y="2985785"/>
            <a:ext cx="1578161" cy="623887"/>
          </a:xfrm>
        </p:spPr>
        <p:txBody>
          <a:bodyPr>
            <a:noAutofit/>
          </a:bodyPr>
          <a:lstStyle>
            <a:lvl1pPr marL="0" indent="0" algn="ctr">
              <a:spcBef>
                <a:spcPts val="400"/>
              </a:spcBef>
              <a:buFontTx/>
              <a:buNone/>
              <a:defRPr sz="1200" b="1"/>
            </a:lvl1pPr>
          </a:lstStyle>
          <a:p>
            <a:pPr lvl="0"/>
            <a:r>
              <a:rPr lang="en-US" dirty="0"/>
              <a:t>Edit Master text styles</a:t>
            </a:r>
          </a:p>
        </p:txBody>
      </p:sp>
      <p:sp>
        <p:nvSpPr>
          <p:cNvPr id="14" name="Picture Placeholder 3">
            <a:extLst>
              <a:ext uri="{FF2B5EF4-FFF2-40B4-BE49-F238E27FC236}">
                <a16:creationId xmlns:a16="http://schemas.microsoft.com/office/drawing/2014/main" id="{B2BC55B6-E1F3-4B85-940F-FC92F777AE0D}"/>
              </a:ext>
            </a:extLst>
          </p:cNvPr>
          <p:cNvSpPr>
            <a:spLocks noGrp="1"/>
          </p:cNvSpPr>
          <p:nvPr>
            <p:ph type="pic" sz="quarter" idx="20"/>
          </p:nvPr>
        </p:nvSpPr>
        <p:spPr>
          <a:xfrm>
            <a:off x="6880601" y="1911044"/>
            <a:ext cx="987552" cy="990568"/>
          </a:xfrm>
          <a:prstGeom prst="ellipse">
            <a:avLst/>
          </a:prstGeom>
          <a:solidFill>
            <a:schemeClr val="bg1">
              <a:lumMod val="85000"/>
            </a:schemeClr>
          </a:solidFill>
        </p:spPr>
        <p:txBody>
          <a:bodyPr/>
          <a:lstStyle>
            <a:lvl1pPr marL="0" indent="0" algn="ctr">
              <a:buFontTx/>
              <a:buNone/>
              <a:defRPr sz="1050" b="1"/>
            </a:lvl1pPr>
          </a:lstStyle>
          <a:p>
            <a:r>
              <a:rPr lang="en-US" dirty="0"/>
              <a:t>Click icon to add picture</a:t>
            </a:r>
          </a:p>
        </p:txBody>
      </p:sp>
      <p:sp>
        <p:nvSpPr>
          <p:cNvPr id="15" name="Text Placeholder 5">
            <a:extLst>
              <a:ext uri="{FF2B5EF4-FFF2-40B4-BE49-F238E27FC236}">
                <a16:creationId xmlns:a16="http://schemas.microsoft.com/office/drawing/2014/main" id="{5511293A-3A49-4598-86DC-791DBEBF841D}"/>
              </a:ext>
            </a:extLst>
          </p:cNvPr>
          <p:cNvSpPr>
            <a:spLocks noGrp="1"/>
          </p:cNvSpPr>
          <p:nvPr>
            <p:ph type="body" sz="quarter" idx="21" hasCustomPrompt="1"/>
          </p:nvPr>
        </p:nvSpPr>
        <p:spPr>
          <a:xfrm>
            <a:off x="6585297" y="2985785"/>
            <a:ext cx="1578161" cy="623887"/>
          </a:xfrm>
        </p:spPr>
        <p:txBody>
          <a:bodyPr>
            <a:noAutofit/>
          </a:bodyPr>
          <a:lstStyle>
            <a:lvl1pPr marL="0" indent="0" algn="ctr">
              <a:spcBef>
                <a:spcPts val="400"/>
              </a:spcBef>
              <a:buFontTx/>
              <a:buNone/>
              <a:defRPr sz="1200" b="1"/>
            </a:lvl1pPr>
          </a:lstStyle>
          <a:p>
            <a:pPr lvl="0"/>
            <a:r>
              <a:rPr lang="en-US" dirty="0"/>
              <a:t>Edit Master text styles</a:t>
            </a:r>
          </a:p>
        </p:txBody>
      </p:sp>
      <p:sp>
        <p:nvSpPr>
          <p:cNvPr id="16" name="Picture Placeholder 3">
            <a:extLst>
              <a:ext uri="{FF2B5EF4-FFF2-40B4-BE49-F238E27FC236}">
                <a16:creationId xmlns:a16="http://schemas.microsoft.com/office/drawing/2014/main" id="{DB4304B6-1493-4FDB-9B56-5EECF5A22324}"/>
              </a:ext>
            </a:extLst>
          </p:cNvPr>
          <p:cNvSpPr>
            <a:spLocks noGrp="1"/>
          </p:cNvSpPr>
          <p:nvPr>
            <p:ph type="pic" sz="quarter" idx="22"/>
          </p:nvPr>
        </p:nvSpPr>
        <p:spPr>
          <a:xfrm>
            <a:off x="1785593" y="3927169"/>
            <a:ext cx="987552" cy="990568"/>
          </a:xfrm>
          <a:prstGeom prst="ellipse">
            <a:avLst/>
          </a:prstGeom>
          <a:solidFill>
            <a:schemeClr val="bg1">
              <a:lumMod val="85000"/>
            </a:schemeClr>
          </a:solidFill>
        </p:spPr>
        <p:txBody>
          <a:bodyPr/>
          <a:lstStyle>
            <a:lvl1pPr marL="0" indent="0" algn="ctr">
              <a:buFontTx/>
              <a:buNone/>
              <a:defRPr sz="1050" b="1"/>
            </a:lvl1pPr>
          </a:lstStyle>
          <a:p>
            <a:r>
              <a:rPr lang="en-US" dirty="0"/>
              <a:t>Click icon to add picture</a:t>
            </a:r>
          </a:p>
        </p:txBody>
      </p:sp>
      <p:sp>
        <p:nvSpPr>
          <p:cNvPr id="17" name="Text Placeholder 5">
            <a:extLst>
              <a:ext uri="{FF2B5EF4-FFF2-40B4-BE49-F238E27FC236}">
                <a16:creationId xmlns:a16="http://schemas.microsoft.com/office/drawing/2014/main" id="{E4A6B711-3666-4885-8411-8109BBBC252A}"/>
              </a:ext>
            </a:extLst>
          </p:cNvPr>
          <p:cNvSpPr>
            <a:spLocks noGrp="1"/>
          </p:cNvSpPr>
          <p:nvPr>
            <p:ph type="body" sz="quarter" idx="23" hasCustomPrompt="1"/>
          </p:nvPr>
        </p:nvSpPr>
        <p:spPr>
          <a:xfrm>
            <a:off x="1490289" y="5001910"/>
            <a:ext cx="1578161" cy="623887"/>
          </a:xfrm>
        </p:spPr>
        <p:txBody>
          <a:bodyPr>
            <a:noAutofit/>
          </a:bodyPr>
          <a:lstStyle>
            <a:lvl1pPr marL="0" indent="0" algn="ctr">
              <a:spcBef>
                <a:spcPts val="400"/>
              </a:spcBef>
              <a:buFontTx/>
              <a:buNone/>
              <a:defRPr sz="1200" b="1"/>
            </a:lvl1pPr>
          </a:lstStyle>
          <a:p>
            <a:pPr lvl="0"/>
            <a:r>
              <a:rPr lang="en-US" dirty="0"/>
              <a:t>Edit Master text styles</a:t>
            </a:r>
          </a:p>
        </p:txBody>
      </p:sp>
      <p:sp>
        <p:nvSpPr>
          <p:cNvPr id="18" name="Picture Placeholder 3">
            <a:extLst>
              <a:ext uri="{FF2B5EF4-FFF2-40B4-BE49-F238E27FC236}">
                <a16:creationId xmlns:a16="http://schemas.microsoft.com/office/drawing/2014/main" id="{1A216927-FE5A-4573-962B-04BA416DC74E}"/>
              </a:ext>
            </a:extLst>
          </p:cNvPr>
          <p:cNvSpPr>
            <a:spLocks noGrp="1"/>
          </p:cNvSpPr>
          <p:nvPr>
            <p:ph type="pic" sz="quarter" idx="24"/>
          </p:nvPr>
        </p:nvSpPr>
        <p:spPr>
          <a:xfrm>
            <a:off x="4333097" y="3927169"/>
            <a:ext cx="987552" cy="990568"/>
          </a:xfrm>
          <a:prstGeom prst="ellipse">
            <a:avLst/>
          </a:prstGeom>
          <a:solidFill>
            <a:schemeClr val="bg1">
              <a:lumMod val="85000"/>
            </a:schemeClr>
          </a:solidFill>
        </p:spPr>
        <p:txBody>
          <a:bodyPr/>
          <a:lstStyle>
            <a:lvl1pPr marL="0" indent="0" algn="ctr">
              <a:buFontTx/>
              <a:buNone/>
              <a:defRPr sz="1050" b="1"/>
            </a:lvl1pPr>
          </a:lstStyle>
          <a:p>
            <a:r>
              <a:rPr lang="en-US" dirty="0"/>
              <a:t>Click icon to add picture</a:t>
            </a:r>
          </a:p>
        </p:txBody>
      </p:sp>
      <p:sp>
        <p:nvSpPr>
          <p:cNvPr id="19" name="Text Placeholder 5">
            <a:extLst>
              <a:ext uri="{FF2B5EF4-FFF2-40B4-BE49-F238E27FC236}">
                <a16:creationId xmlns:a16="http://schemas.microsoft.com/office/drawing/2014/main" id="{241915FB-E802-40FA-9321-B1D2F2157491}"/>
              </a:ext>
            </a:extLst>
          </p:cNvPr>
          <p:cNvSpPr>
            <a:spLocks noGrp="1"/>
          </p:cNvSpPr>
          <p:nvPr>
            <p:ph type="body" sz="quarter" idx="25" hasCustomPrompt="1"/>
          </p:nvPr>
        </p:nvSpPr>
        <p:spPr>
          <a:xfrm>
            <a:off x="4037793" y="5001910"/>
            <a:ext cx="1578161" cy="623887"/>
          </a:xfrm>
        </p:spPr>
        <p:txBody>
          <a:bodyPr>
            <a:noAutofit/>
          </a:bodyPr>
          <a:lstStyle>
            <a:lvl1pPr marL="0" indent="0" algn="ctr">
              <a:spcBef>
                <a:spcPts val="400"/>
              </a:spcBef>
              <a:buFontTx/>
              <a:buNone/>
              <a:defRPr sz="1200" b="1"/>
            </a:lvl1pPr>
          </a:lstStyle>
          <a:p>
            <a:pPr lvl="0"/>
            <a:r>
              <a:rPr lang="en-US" dirty="0"/>
              <a:t>Edit Master text styles</a:t>
            </a:r>
          </a:p>
        </p:txBody>
      </p:sp>
      <p:sp>
        <p:nvSpPr>
          <p:cNvPr id="20" name="Picture Placeholder 3">
            <a:extLst>
              <a:ext uri="{FF2B5EF4-FFF2-40B4-BE49-F238E27FC236}">
                <a16:creationId xmlns:a16="http://schemas.microsoft.com/office/drawing/2014/main" id="{588FDFD5-5C0B-4914-BEA0-990D01D60568}"/>
              </a:ext>
            </a:extLst>
          </p:cNvPr>
          <p:cNvSpPr>
            <a:spLocks noGrp="1"/>
          </p:cNvSpPr>
          <p:nvPr>
            <p:ph type="pic" sz="quarter" idx="26"/>
          </p:nvPr>
        </p:nvSpPr>
        <p:spPr>
          <a:xfrm>
            <a:off x="9428106" y="3927169"/>
            <a:ext cx="987552" cy="990568"/>
          </a:xfrm>
          <a:prstGeom prst="ellipse">
            <a:avLst/>
          </a:prstGeom>
          <a:solidFill>
            <a:schemeClr val="bg1">
              <a:lumMod val="85000"/>
            </a:schemeClr>
          </a:solidFill>
        </p:spPr>
        <p:txBody>
          <a:bodyPr/>
          <a:lstStyle>
            <a:lvl1pPr marL="0" indent="0" algn="ctr">
              <a:buFontTx/>
              <a:buNone/>
              <a:defRPr sz="1050" b="1"/>
            </a:lvl1pPr>
          </a:lstStyle>
          <a:p>
            <a:r>
              <a:rPr lang="en-US" dirty="0"/>
              <a:t>Click icon to add picture</a:t>
            </a:r>
          </a:p>
        </p:txBody>
      </p:sp>
      <p:sp>
        <p:nvSpPr>
          <p:cNvPr id="21" name="Text Placeholder 5">
            <a:extLst>
              <a:ext uri="{FF2B5EF4-FFF2-40B4-BE49-F238E27FC236}">
                <a16:creationId xmlns:a16="http://schemas.microsoft.com/office/drawing/2014/main" id="{C2E14E61-3FA0-4BB6-AF8B-F6C2306880D2}"/>
              </a:ext>
            </a:extLst>
          </p:cNvPr>
          <p:cNvSpPr>
            <a:spLocks noGrp="1"/>
          </p:cNvSpPr>
          <p:nvPr>
            <p:ph type="body" sz="quarter" idx="27" hasCustomPrompt="1"/>
          </p:nvPr>
        </p:nvSpPr>
        <p:spPr>
          <a:xfrm>
            <a:off x="9132802" y="5001910"/>
            <a:ext cx="1578161" cy="623887"/>
          </a:xfrm>
        </p:spPr>
        <p:txBody>
          <a:bodyPr>
            <a:noAutofit/>
          </a:bodyPr>
          <a:lstStyle>
            <a:lvl1pPr marL="0" indent="0" algn="ctr">
              <a:spcBef>
                <a:spcPts val="400"/>
              </a:spcBef>
              <a:buFontTx/>
              <a:buNone/>
              <a:defRPr sz="1200" b="1"/>
            </a:lvl1pPr>
          </a:lstStyle>
          <a:p>
            <a:pPr lvl="0"/>
            <a:r>
              <a:rPr lang="en-US" dirty="0"/>
              <a:t>Edit Master text styles</a:t>
            </a:r>
          </a:p>
        </p:txBody>
      </p:sp>
      <p:sp>
        <p:nvSpPr>
          <p:cNvPr id="22" name="Picture Placeholder 3">
            <a:extLst>
              <a:ext uri="{FF2B5EF4-FFF2-40B4-BE49-F238E27FC236}">
                <a16:creationId xmlns:a16="http://schemas.microsoft.com/office/drawing/2014/main" id="{A785DB89-2F87-4329-A0FD-6F02E7D14CAE}"/>
              </a:ext>
            </a:extLst>
          </p:cNvPr>
          <p:cNvSpPr>
            <a:spLocks noGrp="1"/>
          </p:cNvSpPr>
          <p:nvPr>
            <p:ph type="pic" sz="quarter" idx="28"/>
          </p:nvPr>
        </p:nvSpPr>
        <p:spPr>
          <a:xfrm>
            <a:off x="6880601" y="3927169"/>
            <a:ext cx="987552" cy="990568"/>
          </a:xfrm>
          <a:prstGeom prst="ellipse">
            <a:avLst/>
          </a:prstGeom>
          <a:solidFill>
            <a:schemeClr val="bg1">
              <a:lumMod val="85000"/>
            </a:schemeClr>
          </a:solidFill>
        </p:spPr>
        <p:txBody>
          <a:bodyPr/>
          <a:lstStyle>
            <a:lvl1pPr marL="0" indent="0" algn="ctr">
              <a:buFontTx/>
              <a:buNone/>
              <a:defRPr sz="1050" b="1"/>
            </a:lvl1pPr>
          </a:lstStyle>
          <a:p>
            <a:r>
              <a:rPr lang="en-US" dirty="0"/>
              <a:t>Click icon to add picture</a:t>
            </a:r>
          </a:p>
        </p:txBody>
      </p:sp>
      <p:sp>
        <p:nvSpPr>
          <p:cNvPr id="23" name="Text Placeholder 5">
            <a:extLst>
              <a:ext uri="{FF2B5EF4-FFF2-40B4-BE49-F238E27FC236}">
                <a16:creationId xmlns:a16="http://schemas.microsoft.com/office/drawing/2014/main" id="{953A3F03-EE6B-41C9-92E0-D04F1D33FEB8}"/>
              </a:ext>
            </a:extLst>
          </p:cNvPr>
          <p:cNvSpPr>
            <a:spLocks noGrp="1"/>
          </p:cNvSpPr>
          <p:nvPr>
            <p:ph type="body" sz="quarter" idx="29" hasCustomPrompt="1"/>
          </p:nvPr>
        </p:nvSpPr>
        <p:spPr>
          <a:xfrm>
            <a:off x="6585297" y="5001910"/>
            <a:ext cx="1578161" cy="623887"/>
          </a:xfrm>
        </p:spPr>
        <p:txBody>
          <a:bodyPr>
            <a:noAutofit/>
          </a:bodyPr>
          <a:lstStyle>
            <a:lvl1pPr marL="0" indent="0" algn="ctr">
              <a:spcBef>
                <a:spcPts val="400"/>
              </a:spcBef>
              <a:buFontTx/>
              <a:buNone/>
              <a:defRPr sz="1200" b="1"/>
            </a:lvl1pPr>
          </a:lstStyle>
          <a:p>
            <a:pPr lvl="0"/>
            <a:r>
              <a:rPr lang="en-US" dirty="0"/>
              <a:t>Edit Master text styles</a:t>
            </a:r>
          </a:p>
        </p:txBody>
      </p:sp>
      <p:sp>
        <p:nvSpPr>
          <p:cNvPr id="25" name="Rectangle: Rounded Corners 24">
            <a:extLst>
              <a:ext uri="{FF2B5EF4-FFF2-40B4-BE49-F238E27FC236}">
                <a16:creationId xmlns:a16="http://schemas.microsoft.com/office/drawing/2014/main" id="{44B57889-50E2-46B5-9961-F194E8A3C1F6}"/>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154005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37">
          <p15:clr>
            <a:srgbClr val="FBAE40"/>
          </p15:clr>
        </p15:guide>
        <p15:guide id="2" orient="horz" pos="383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04DB31C0-6A43-4560-9961-5618DF4940B3}"/>
              </a:ext>
            </a:extLst>
          </p:cNvPr>
          <p:cNvSpPr>
            <a:spLocks noGrp="1"/>
          </p:cNvSpPr>
          <p:nvPr>
            <p:ph type="ftr" sz="quarter" idx="11"/>
          </p:nvPr>
        </p:nvSpPr>
        <p:spPr/>
        <p:txBody>
          <a:bodyPr/>
          <a:lstStyle/>
          <a:p>
            <a:r>
              <a:rPr lang="en-US" dirty="0"/>
              <a:t>[Optional presentation title]</a:t>
            </a:r>
          </a:p>
        </p:txBody>
      </p:sp>
      <p:sp>
        <p:nvSpPr>
          <p:cNvPr id="2" name="Date Placeholder 2">
            <a:extLst>
              <a:ext uri="{FF2B5EF4-FFF2-40B4-BE49-F238E27FC236}">
                <a16:creationId xmlns:a16="http://schemas.microsoft.com/office/drawing/2014/main" id="{1753067F-170B-48F1-B1EF-69AAA3B69946}"/>
              </a:ext>
            </a:extLst>
          </p:cNvPr>
          <p:cNvSpPr>
            <a:spLocks noGrp="1"/>
          </p:cNvSpPr>
          <p:nvPr>
            <p:ph type="dt" sz="half" idx="10"/>
          </p:nvPr>
        </p:nvSpPr>
        <p:spPr/>
        <p:txBody>
          <a:bodyPr/>
          <a:lstStyle/>
          <a:p>
            <a:r>
              <a:rPr lang="en-UM"/>
              <a:t>[Month 00, 0000]</a:t>
            </a:r>
            <a:endParaRPr lang="en-US" dirty="0"/>
          </a:p>
        </p:txBody>
      </p:sp>
      <p:sp>
        <p:nvSpPr>
          <p:cNvPr id="4" name="Slide Number Placeholder 3">
            <a:extLst>
              <a:ext uri="{FF2B5EF4-FFF2-40B4-BE49-F238E27FC236}">
                <a16:creationId xmlns:a16="http://schemas.microsoft.com/office/drawing/2014/main" id="{45BF3E53-7A3D-40D5-AE68-3CE44909F1CF}"/>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6" name="Rectangle: Rounded Corners 5">
            <a:extLst>
              <a:ext uri="{FF2B5EF4-FFF2-40B4-BE49-F238E27FC236}">
                <a16:creationId xmlns:a16="http://schemas.microsoft.com/office/drawing/2014/main" id="{3DBD0E38-54A8-4EB5-BFB5-3C60B171AD64}"/>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394099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act - Green Ground">
    <p:bg>
      <p:bgPr>
        <a:solidFill>
          <a:srgbClr val="93D5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6D5459-1958-4E41-9ACB-285DB7AF3B1B}"/>
              </a:ext>
            </a:extLst>
          </p:cNvPr>
          <p:cNvSpPr/>
          <p:nvPr userDrawn="1"/>
        </p:nvSpPr>
        <p:spPr>
          <a:xfrm>
            <a:off x="201881" y="6129951"/>
            <a:ext cx="1626919" cy="460854"/>
          </a:xfrm>
          <a:prstGeom prst="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
        <p:nvSpPr>
          <p:cNvPr id="6" name="Shape">
            <a:extLst>
              <a:ext uri="{FF2B5EF4-FFF2-40B4-BE49-F238E27FC236}">
                <a16:creationId xmlns:a16="http://schemas.microsoft.com/office/drawing/2014/main" id="{3B667D81-0197-4643-8B8D-98EFDFE91158}"/>
              </a:ext>
            </a:extLst>
          </p:cNvPr>
          <p:cNvSpPr>
            <a:spLocks noChangeAspect="1" noEditPoints="1"/>
          </p:cNvSpPr>
          <p:nvPr userDrawn="1"/>
        </p:nvSpPr>
        <p:spPr bwMode="hidden">
          <a:xfrm>
            <a:off x="1744885" y="0"/>
            <a:ext cx="10447115" cy="6858000"/>
          </a:xfrm>
          <a:custGeom>
            <a:avLst/>
            <a:gdLst>
              <a:gd name="T0" fmla="*/ 5485 w 10971"/>
              <a:gd name="T1" fmla="*/ 0 h 7199"/>
              <a:gd name="T2" fmla="*/ 5485 w 10971"/>
              <a:gd name="T3" fmla="*/ 0 h 7199"/>
              <a:gd name="T4" fmla="*/ 0 w 10971"/>
              <a:gd name="T5" fmla="*/ 7199 h 7199"/>
              <a:gd name="T6" fmla="*/ 10971 w 10971"/>
              <a:gd name="T7" fmla="*/ 4799 h 7199"/>
              <a:gd name="T8" fmla="*/ 5485 w 10971"/>
              <a:gd name="T9" fmla="*/ 0 h 7199"/>
            </a:gdLst>
            <a:ahLst/>
            <a:cxnLst>
              <a:cxn ang="0">
                <a:pos x="T0" y="T1"/>
              </a:cxn>
              <a:cxn ang="0">
                <a:pos x="T2" y="T3"/>
              </a:cxn>
              <a:cxn ang="0">
                <a:pos x="T4" y="T5"/>
              </a:cxn>
              <a:cxn ang="0">
                <a:pos x="T6" y="T7"/>
              </a:cxn>
              <a:cxn ang="0">
                <a:pos x="T8" y="T9"/>
              </a:cxn>
            </a:cxnLst>
            <a:rect l="0" t="0" r="r" b="b"/>
            <a:pathLst>
              <a:path w="10971" h="7199">
                <a:moveTo>
                  <a:pt x="5485" y="0"/>
                </a:moveTo>
                <a:lnTo>
                  <a:pt x="5485" y="0"/>
                </a:lnTo>
                <a:lnTo>
                  <a:pt x="0" y="7199"/>
                </a:lnTo>
                <a:lnTo>
                  <a:pt x="10971" y="4799"/>
                </a:lnTo>
                <a:lnTo>
                  <a:pt x="5485" y="0"/>
                </a:lnTo>
                <a:close/>
              </a:path>
            </a:pathLst>
          </a:custGeom>
          <a:solidFill>
            <a:srgbClr val="F4F4F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Contact">
            <a:extLst>
              <a:ext uri="{FF2B5EF4-FFF2-40B4-BE49-F238E27FC236}">
                <a16:creationId xmlns:a16="http://schemas.microsoft.com/office/drawing/2014/main" id="{D94549FF-0AAD-5F4F-8AB4-53D19F7F294B}"/>
              </a:ext>
            </a:extLst>
          </p:cNvPr>
          <p:cNvSpPr txBox="1"/>
          <p:nvPr userDrawn="1"/>
        </p:nvSpPr>
        <p:spPr>
          <a:xfrm>
            <a:off x="457200" y="374650"/>
            <a:ext cx="5486400" cy="1374775"/>
          </a:xfrm>
          <a:prstGeom prst="rect">
            <a:avLst/>
          </a:prstGeom>
          <a:noFill/>
        </p:spPr>
        <p:txBody>
          <a:bodyPr wrap="square" lIns="0" tIns="0" rIns="0" bIns="0" rtlCol="0" anchor="t" anchorCtr="0">
            <a:noAutofit/>
          </a:bodyPr>
          <a:lstStyle/>
          <a:p>
            <a:pPr marL="0" indent="0">
              <a:lnSpc>
                <a:spcPct val="90000"/>
              </a:lnSpc>
              <a:spcBef>
                <a:spcPts val="0"/>
              </a:spcBef>
              <a:buSzPct val="100000"/>
              <a:buFontTx/>
              <a:buNone/>
            </a:pPr>
            <a:r>
              <a:rPr lang="en-US" sz="4800" b="1" spc="-100" baseline="0" dirty="0"/>
              <a:t>Contact</a:t>
            </a:r>
          </a:p>
        </p:txBody>
      </p:sp>
      <p:sp>
        <p:nvSpPr>
          <p:cNvPr id="13" name="TextBox 12">
            <a:extLst>
              <a:ext uri="{FF2B5EF4-FFF2-40B4-BE49-F238E27FC236}">
                <a16:creationId xmlns:a16="http://schemas.microsoft.com/office/drawing/2014/main" id="{4AEB7B01-51EC-41DF-84F4-A4EA4C6D0A51}"/>
              </a:ext>
            </a:extLst>
          </p:cNvPr>
          <p:cNvSpPr txBox="1"/>
          <p:nvPr userDrawn="1"/>
        </p:nvSpPr>
        <p:spPr>
          <a:xfrm>
            <a:off x="523875" y="6292727"/>
            <a:ext cx="9353550" cy="169511"/>
          </a:xfrm>
          <a:prstGeom prst="rect">
            <a:avLst/>
          </a:prstGeom>
          <a:noFill/>
        </p:spPr>
        <p:txBody>
          <a:bodyPr wrap="square" lIns="0" tIns="0" rIns="0" bIns="0" rtlCol="0">
            <a:noAutofit/>
          </a:bodyPr>
          <a:lstStyle/>
          <a:p>
            <a:r>
              <a:rPr lang="en-US" sz="800" dirty="0"/>
              <a:t>©2020 Guidehouse Inc.  All rights reserved. This content is for general information purposes only, and should not be used as a substitute for consultation with professional advisors.</a:t>
            </a:r>
            <a:endParaRPr lang="en-US" sz="800" b="0" i="0" spc="30" baseline="0" dirty="0">
              <a:ea typeface="Neue Haas Grotesk Display Std 55 Roman" charset="0"/>
              <a:cs typeface="Neue Haas Grotesk Display Std 55 Roman" charset="0"/>
            </a:endParaRPr>
          </a:p>
        </p:txBody>
      </p:sp>
      <p:pic>
        <p:nvPicPr>
          <p:cNvPr id="9" name="Picture 8">
            <a:extLst>
              <a:ext uri="{FF2B5EF4-FFF2-40B4-BE49-F238E27FC236}">
                <a16:creationId xmlns:a16="http://schemas.microsoft.com/office/drawing/2014/main" id="{4CC5361F-D72D-48DD-A105-D77D55233812}"/>
              </a:ext>
            </a:extLst>
          </p:cNvPr>
          <p:cNvPicPr>
            <a:picLocks noChangeAspect="1"/>
          </p:cNvPicPr>
          <p:nvPr userDrawn="1"/>
        </p:nvPicPr>
        <p:blipFill>
          <a:blip r:embed="rId2"/>
          <a:stretch>
            <a:fillRect/>
          </a:stretch>
        </p:blipFill>
        <p:spPr>
          <a:xfrm>
            <a:off x="523876" y="5748358"/>
            <a:ext cx="1508760" cy="448127"/>
          </a:xfrm>
          <a:prstGeom prst="rect">
            <a:avLst/>
          </a:prstGeom>
        </p:spPr>
      </p:pic>
    </p:spTree>
    <p:extLst>
      <p:ext uri="{BB962C8B-B14F-4D97-AF65-F5344CB8AC3E}">
        <p14:creationId xmlns:p14="http://schemas.microsoft.com/office/powerpoint/2010/main" val="387639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act - White Groun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6D5459-1958-4E41-9ACB-285DB7AF3B1B}"/>
              </a:ext>
            </a:extLst>
          </p:cNvPr>
          <p:cNvSpPr/>
          <p:nvPr userDrawn="1"/>
        </p:nvSpPr>
        <p:spPr>
          <a:xfrm>
            <a:off x="201881" y="6129951"/>
            <a:ext cx="1626919" cy="460854"/>
          </a:xfrm>
          <a:prstGeom prst="rect">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
        <p:nvSpPr>
          <p:cNvPr id="6" name="Shape">
            <a:extLst>
              <a:ext uri="{FF2B5EF4-FFF2-40B4-BE49-F238E27FC236}">
                <a16:creationId xmlns:a16="http://schemas.microsoft.com/office/drawing/2014/main" id="{3B667D81-0197-4643-8B8D-98EFDFE91158}"/>
              </a:ext>
            </a:extLst>
          </p:cNvPr>
          <p:cNvSpPr>
            <a:spLocks noChangeAspect="1" noEditPoints="1"/>
          </p:cNvSpPr>
          <p:nvPr userDrawn="1"/>
        </p:nvSpPr>
        <p:spPr bwMode="hidden">
          <a:xfrm>
            <a:off x="1744885" y="0"/>
            <a:ext cx="10447115" cy="6858000"/>
          </a:xfrm>
          <a:custGeom>
            <a:avLst/>
            <a:gdLst>
              <a:gd name="T0" fmla="*/ 5485 w 10971"/>
              <a:gd name="T1" fmla="*/ 0 h 7199"/>
              <a:gd name="T2" fmla="*/ 5485 w 10971"/>
              <a:gd name="T3" fmla="*/ 0 h 7199"/>
              <a:gd name="T4" fmla="*/ 0 w 10971"/>
              <a:gd name="T5" fmla="*/ 7199 h 7199"/>
              <a:gd name="T6" fmla="*/ 10971 w 10971"/>
              <a:gd name="T7" fmla="*/ 4799 h 7199"/>
              <a:gd name="T8" fmla="*/ 5485 w 10971"/>
              <a:gd name="T9" fmla="*/ 0 h 7199"/>
            </a:gdLst>
            <a:ahLst/>
            <a:cxnLst>
              <a:cxn ang="0">
                <a:pos x="T0" y="T1"/>
              </a:cxn>
              <a:cxn ang="0">
                <a:pos x="T2" y="T3"/>
              </a:cxn>
              <a:cxn ang="0">
                <a:pos x="T4" y="T5"/>
              </a:cxn>
              <a:cxn ang="0">
                <a:pos x="T6" y="T7"/>
              </a:cxn>
              <a:cxn ang="0">
                <a:pos x="T8" y="T9"/>
              </a:cxn>
            </a:cxnLst>
            <a:rect l="0" t="0" r="r" b="b"/>
            <a:pathLst>
              <a:path w="10971" h="7199">
                <a:moveTo>
                  <a:pt x="5485" y="0"/>
                </a:moveTo>
                <a:lnTo>
                  <a:pt x="5485" y="0"/>
                </a:lnTo>
                <a:lnTo>
                  <a:pt x="0" y="7199"/>
                </a:lnTo>
                <a:lnTo>
                  <a:pt x="10971" y="4799"/>
                </a:lnTo>
                <a:lnTo>
                  <a:pt x="5485" y="0"/>
                </a:lnTo>
                <a:close/>
              </a:path>
            </a:pathLst>
          </a:custGeom>
          <a:solidFill>
            <a:srgbClr val="93D5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Contact">
            <a:extLst>
              <a:ext uri="{FF2B5EF4-FFF2-40B4-BE49-F238E27FC236}">
                <a16:creationId xmlns:a16="http://schemas.microsoft.com/office/drawing/2014/main" id="{D94549FF-0AAD-5F4F-8AB4-53D19F7F294B}"/>
              </a:ext>
            </a:extLst>
          </p:cNvPr>
          <p:cNvSpPr txBox="1"/>
          <p:nvPr userDrawn="1"/>
        </p:nvSpPr>
        <p:spPr>
          <a:xfrm>
            <a:off x="457200" y="374650"/>
            <a:ext cx="5486400" cy="1374775"/>
          </a:xfrm>
          <a:prstGeom prst="rect">
            <a:avLst/>
          </a:prstGeom>
          <a:noFill/>
        </p:spPr>
        <p:txBody>
          <a:bodyPr wrap="square" lIns="0" tIns="0" rIns="0" bIns="0" rtlCol="0" anchor="t" anchorCtr="0">
            <a:noAutofit/>
          </a:bodyPr>
          <a:lstStyle/>
          <a:p>
            <a:pPr marL="0" indent="0">
              <a:lnSpc>
                <a:spcPct val="90000"/>
              </a:lnSpc>
              <a:spcBef>
                <a:spcPts val="0"/>
              </a:spcBef>
              <a:buSzPct val="100000"/>
              <a:buFontTx/>
              <a:buNone/>
            </a:pPr>
            <a:r>
              <a:rPr lang="en-US" sz="4800" b="1" spc="-100" baseline="0" dirty="0"/>
              <a:t>Contact</a:t>
            </a:r>
          </a:p>
        </p:txBody>
      </p:sp>
      <p:sp>
        <p:nvSpPr>
          <p:cNvPr id="13" name="TextBox 12">
            <a:extLst>
              <a:ext uri="{FF2B5EF4-FFF2-40B4-BE49-F238E27FC236}">
                <a16:creationId xmlns:a16="http://schemas.microsoft.com/office/drawing/2014/main" id="{4AEB7B01-51EC-41DF-84F4-A4EA4C6D0A51}"/>
              </a:ext>
            </a:extLst>
          </p:cNvPr>
          <p:cNvSpPr txBox="1"/>
          <p:nvPr userDrawn="1"/>
        </p:nvSpPr>
        <p:spPr>
          <a:xfrm>
            <a:off x="523875" y="6292727"/>
            <a:ext cx="9353550" cy="169511"/>
          </a:xfrm>
          <a:prstGeom prst="rect">
            <a:avLst/>
          </a:prstGeom>
          <a:noFill/>
        </p:spPr>
        <p:txBody>
          <a:bodyPr wrap="square" lIns="0" tIns="0" rIns="0" bIns="0" rtlCol="0">
            <a:noAutofit/>
          </a:bodyPr>
          <a:lstStyle/>
          <a:p>
            <a:r>
              <a:rPr lang="en-US" sz="800" dirty="0"/>
              <a:t>©2020 Guidehouse Inc.  All rights reserved. This content is for general information purposes only, and should not be used as a substitute for consultation with professional advisors.</a:t>
            </a:r>
            <a:endParaRPr lang="en-US" sz="800" b="0" i="0" spc="30" baseline="0" dirty="0">
              <a:ea typeface="Neue Haas Grotesk Display Std 55 Roman" charset="0"/>
              <a:cs typeface="Neue Haas Grotesk Display Std 55 Roman" charset="0"/>
            </a:endParaRPr>
          </a:p>
        </p:txBody>
      </p:sp>
      <p:pic>
        <p:nvPicPr>
          <p:cNvPr id="10" name="Picture 9">
            <a:extLst>
              <a:ext uri="{FF2B5EF4-FFF2-40B4-BE49-F238E27FC236}">
                <a16:creationId xmlns:a16="http://schemas.microsoft.com/office/drawing/2014/main" id="{3F6601FC-077E-46AD-B8A8-06E3BCF83AAB}"/>
              </a:ext>
            </a:extLst>
          </p:cNvPr>
          <p:cNvPicPr>
            <a:picLocks noChangeAspect="1"/>
          </p:cNvPicPr>
          <p:nvPr userDrawn="1"/>
        </p:nvPicPr>
        <p:blipFill>
          <a:blip r:embed="rId2"/>
          <a:stretch>
            <a:fillRect/>
          </a:stretch>
        </p:blipFill>
        <p:spPr>
          <a:xfrm>
            <a:off x="523876" y="5748358"/>
            <a:ext cx="1508760" cy="448127"/>
          </a:xfrm>
          <a:prstGeom prst="rect">
            <a:avLst/>
          </a:prstGeom>
        </p:spPr>
      </p:pic>
    </p:spTree>
    <p:extLst>
      <p:ext uri="{BB962C8B-B14F-4D97-AF65-F5344CB8AC3E}">
        <p14:creationId xmlns:p14="http://schemas.microsoft.com/office/powerpoint/2010/main" val="181955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lt Contact - White Ground">
    <p:bg>
      <p:bgPr>
        <a:solidFill>
          <a:schemeClr val="bg1"/>
        </a:solidFill>
        <a:effectLst/>
      </p:bgPr>
    </p:bg>
    <p:spTree>
      <p:nvGrpSpPr>
        <p:cNvPr id="1" name=""/>
        <p:cNvGrpSpPr/>
        <p:nvPr/>
      </p:nvGrpSpPr>
      <p:grpSpPr>
        <a:xfrm>
          <a:off x="0" y="0"/>
          <a:ext cx="0" cy="0"/>
          <a:chOff x="0" y="0"/>
          <a:chExt cx="0" cy="0"/>
        </a:xfrm>
      </p:grpSpPr>
      <p:grpSp>
        <p:nvGrpSpPr>
          <p:cNvPr id="14" name="Shapes">
            <a:extLst>
              <a:ext uri="{FF2B5EF4-FFF2-40B4-BE49-F238E27FC236}">
                <a16:creationId xmlns:a16="http://schemas.microsoft.com/office/drawing/2014/main" id="{015844A7-B671-4D8F-B8C4-3657BA9099DB}"/>
              </a:ext>
            </a:extLst>
          </p:cNvPr>
          <p:cNvGrpSpPr/>
          <p:nvPr userDrawn="1"/>
        </p:nvGrpSpPr>
        <p:grpSpPr>
          <a:xfrm>
            <a:off x="4484721" y="456312"/>
            <a:ext cx="7250555" cy="5944426"/>
            <a:chOff x="4484721" y="456312"/>
            <a:chExt cx="7250555" cy="5944426"/>
          </a:xfrm>
        </p:grpSpPr>
        <p:sp>
          <p:nvSpPr>
            <p:cNvPr id="15" name="Shape 1">
              <a:extLst>
                <a:ext uri="{FF2B5EF4-FFF2-40B4-BE49-F238E27FC236}">
                  <a16:creationId xmlns:a16="http://schemas.microsoft.com/office/drawing/2014/main" id="{17C7DEA7-5328-472A-81E2-B5398AA52ED3}"/>
                </a:ext>
                <a:ext uri="{C183D7F6-B498-43B3-948B-1728B52AA6E4}">
                  <adec:decorative xmlns:adec="http://schemas.microsoft.com/office/drawing/2017/decorative" val="1"/>
                </a:ext>
              </a:extLst>
            </p:cNvPr>
            <p:cNvSpPr>
              <a:spLocks noChangeAspect="1" noEditPoints="1"/>
            </p:cNvSpPr>
            <p:nvPr userDrawn="1"/>
          </p:nvSpPr>
          <p:spPr bwMode="hidden">
            <a:xfrm>
              <a:off x="7707222" y="456567"/>
              <a:ext cx="4028054" cy="2896340"/>
            </a:xfrm>
            <a:custGeom>
              <a:avLst/>
              <a:gdLst>
                <a:gd name="T0" fmla="*/ 4228 w 4228"/>
                <a:gd name="T1" fmla="*/ 2080 h 3040"/>
                <a:gd name="T2" fmla="*/ 4228 w 4228"/>
                <a:gd name="T3" fmla="*/ 2080 h 3040"/>
                <a:gd name="T4" fmla="*/ 0 w 4228"/>
                <a:gd name="T5" fmla="*/ 0 h 3040"/>
                <a:gd name="T6" fmla="*/ 2472 w 4228"/>
                <a:gd name="T7" fmla="*/ 3040 h 3040"/>
                <a:gd name="T8" fmla="*/ 4228 w 4228"/>
                <a:gd name="T9" fmla="*/ 2080 h 3040"/>
              </a:gdLst>
              <a:ahLst/>
              <a:cxnLst>
                <a:cxn ang="0">
                  <a:pos x="T0" y="T1"/>
                </a:cxn>
                <a:cxn ang="0">
                  <a:pos x="T2" y="T3"/>
                </a:cxn>
                <a:cxn ang="0">
                  <a:pos x="T4" y="T5"/>
                </a:cxn>
                <a:cxn ang="0">
                  <a:pos x="T6" y="T7"/>
                </a:cxn>
                <a:cxn ang="0">
                  <a:pos x="T8" y="T9"/>
                </a:cxn>
              </a:cxnLst>
              <a:rect l="0" t="0" r="r" b="b"/>
              <a:pathLst>
                <a:path w="4228" h="3040">
                  <a:moveTo>
                    <a:pt x="4228" y="2080"/>
                  </a:moveTo>
                  <a:lnTo>
                    <a:pt x="4228" y="2080"/>
                  </a:lnTo>
                  <a:lnTo>
                    <a:pt x="0" y="0"/>
                  </a:lnTo>
                  <a:lnTo>
                    <a:pt x="2472" y="3040"/>
                  </a:lnTo>
                  <a:lnTo>
                    <a:pt x="4228" y="2080"/>
                  </a:lnTo>
                  <a:close/>
                </a:path>
              </a:pathLst>
            </a:custGeom>
            <a:solidFill>
              <a:srgbClr val="C3EC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Shape 2">
              <a:extLst>
                <a:ext uri="{FF2B5EF4-FFF2-40B4-BE49-F238E27FC236}">
                  <a16:creationId xmlns:a16="http://schemas.microsoft.com/office/drawing/2014/main" id="{3985F0C3-0FDD-44E2-8F13-EBA06EA7AA97}"/>
                </a:ext>
              </a:extLst>
            </p:cNvPr>
            <p:cNvSpPr>
              <a:spLocks noChangeAspect="1" noEditPoints="1"/>
            </p:cNvSpPr>
            <p:nvPr userDrawn="1"/>
          </p:nvSpPr>
          <p:spPr bwMode="hidden">
            <a:xfrm>
              <a:off x="4484721" y="456312"/>
              <a:ext cx="7250043" cy="5944426"/>
            </a:xfrm>
            <a:custGeom>
              <a:avLst/>
              <a:gdLst>
                <a:gd name="connsiteX0" fmla="*/ 3222559 w 7250043"/>
                <a:gd name="connsiteY0" fmla="*/ 0 h 5944426"/>
                <a:gd name="connsiteX1" fmla="*/ 7250043 w 7250043"/>
                <a:gd name="connsiteY1" fmla="*/ 4953688 h 5944426"/>
                <a:gd name="connsiteX2" fmla="*/ 0 w 7250043"/>
                <a:gd name="connsiteY2" fmla="*/ 5944426 h 5944426"/>
              </a:gdLst>
              <a:ahLst/>
              <a:cxnLst>
                <a:cxn ang="0">
                  <a:pos x="connsiteX0" y="connsiteY0"/>
                </a:cxn>
                <a:cxn ang="0">
                  <a:pos x="connsiteX1" y="connsiteY1"/>
                </a:cxn>
                <a:cxn ang="0">
                  <a:pos x="connsiteX2" y="connsiteY2"/>
                </a:cxn>
              </a:cxnLst>
              <a:rect l="l" t="t" r="r" b="b"/>
              <a:pathLst>
                <a:path w="7250043" h="5944426">
                  <a:moveTo>
                    <a:pt x="3222559" y="0"/>
                  </a:moveTo>
                  <a:lnTo>
                    <a:pt x="7250043" y="4953688"/>
                  </a:lnTo>
                  <a:lnTo>
                    <a:pt x="0" y="5944426"/>
                  </a:lnTo>
                  <a:close/>
                </a:path>
              </a:pathLst>
            </a:custGeom>
            <a:solidFill>
              <a:srgbClr val="93D500"/>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a:lnSpc>
                  <a:spcPct val="100000"/>
                </a:lnSpc>
              </a:pPr>
              <a:endParaRPr lang="en-US" sz="1800" dirty="0"/>
            </a:p>
          </p:txBody>
        </p:sp>
      </p:grpSp>
      <p:sp>
        <p:nvSpPr>
          <p:cNvPr id="2" name="Rectangle 1">
            <a:extLst>
              <a:ext uri="{FF2B5EF4-FFF2-40B4-BE49-F238E27FC236}">
                <a16:creationId xmlns:a16="http://schemas.microsoft.com/office/drawing/2014/main" id="{D46D5459-1958-4E41-9ACB-285DB7AF3B1B}"/>
              </a:ext>
            </a:extLst>
          </p:cNvPr>
          <p:cNvSpPr/>
          <p:nvPr userDrawn="1"/>
        </p:nvSpPr>
        <p:spPr>
          <a:xfrm>
            <a:off x="201881" y="6129951"/>
            <a:ext cx="1626919" cy="460854"/>
          </a:xfrm>
          <a:prstGeom prst="rect">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
        <p:nvSpPr>
          <p:cNvPr id="5" name="Contact">
            <a:extLst>
              <a:ext uri="{FF2B5EF4-FFF2-40B4-BE49-F238E27FC236}">
                <a16:creationId xmlns:a16="http://schemas.microsoft.com/office/drawing/2014/main" id="{D94549FF-0AAD-5F4F-8AB4-53D19F7F294B}"/>
              </a:ext>
            </a:extLst>
          </p:cNvPr>
          <p:cNvSpPr txBox="1"/>
          <p:nvPr userDrawn="1"/>
        </p:nvSpPr>
        <p:spPr>
          <a:xfrm>
            <a:off x="457200" y="374650"/>
            <a:ext cx="5486400" cy="1374775"/>
          </a:xfrm>
          <a:prstGeom prst="rect">
            <a:avLst/>
          </a:prstGeom>
          <a:noFill/>
        </p:spPr>
        <p:txBody>
          <a:bodyPr wrap="square" lIns="0" tIns="0" rIns="0" bIns="0" rtlCol="0" anchor="t" anchorCtr="0">
            <a:noAutofit/>
          </a:bodyPr>
          <a:lstStyle/>
          <a:p>
            <a:pPr marL="0" indent="0">
              <a:lnSpc>
                <a:spcPct val="90000"/>
              </a:lnSpc>
              <a:spcBef>
                <a:spcPts val="0"/>
              </a:spcBef>
              <a:buSzPct val="100000"/>
              <a:buFontTx/>
              <a:buNone/>
            </a:pPr>
            <a:r>
              <a:rPr lang="en-US" sz="4800" b="1" spc="-100" baseline="0" dirty="0"/>
              <a:t>Contact</a:t>
            </a:r>
          </a:p>
        </p:txBody>
      </p:sp>
      <p:sp>
        <p:nvSpPr>
          <p:cNvPr id="10" name="Rectangle 9">
            <a:extLst>
              <a:ext uri="{FF2B5EF4-FFF2-40B4-BE49-F238E27FC236}">
                <a16:creationId xmlns:a16="http://schemas.microsoft.com/office/drawing/2014/main" id="{16A82D97-0BCC-4220-AC57-96607F9340D6}"/>
              </a:ext>
            </a:extLst>
          </p:cNvPr>
          <p:cNvSpPr/>
          <p:nvPr userDrawn="1"/>
        </p:nvSpPr>
        <p:spPr>
          <a:xfrm>
            <a:off x="151412" y="6129951"/>
            <a:ext cx="1220189" cy="460854"/>
          </a:xfrm>
          <a:prstGeom prst="rect">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
        <p:nvSpPr>
          <p:cNvPr id="11" name="TextBox 10">
            <a:extLst>
              <a:ext uri="{FF2B5EF4-FFF2-40B4-BE49-F238E27FC236}">
                <a16:creationId xmlns:a16="http://schemas.microsoft.com/office/drawing/2014/main" id="{9EB4513E-A1D9-4373-94C0-10759B0BC892}"/>
              </a:ext>
            </a:extLst>
          </p:cNvPr>
          <p:cNvSpPr txBox="1"/>
          <p:nvPr userDrawn="1"/>
        </p:nvSpPr>
        <p:spPr>
          <a:xfrm>
            <a:off x="392908" y="6050054"/>
            <a:ext cx="2841500" cy="388531"/>
          </a:xfrm>
          <a:prstGeom prst="rect">
            <a:avLst/>
          </a:prstGeom>
          <a:noFill/>
        </p:spPr>
        <p:txBody>
          <a:bodyPr wrap="square" lIns="0" tIns="0" rIns="0" bIns="0" rtlCol="0">
            <a:noAutofit/>
          </a:bodyPr>
          <a:lstStyle/>
          <a:p>
            <a:r>
              <a:rPr lang="en-US" sz="800" dirty="0"/>
              <a:t>©2020 Guidehouse Inc.  All rights reserved. This content is for general information purposes only, and should not be used as a substitute for consultation with professional advisors.</a:t>
            </a:r>
            <a:endParaRPr lang="en-US" sz="800" b="0" i="0" spc="31" baseline="0" dirty="0">
              <a:ea typeface="Neue Haas Grotesk Display Std 55 Roman" charset="0"/>
              <a:cs typeface="Neue Haas Grotesk Display Std 55 Roman" charset="0"/>
            </a:endParaRPr>
          </a:p>
        </p:txBody>
      </p:sp>
      <p:pic>
        <p:nvPicPr>
          <p:cNvPr id="12" name="Picture 11">
            <a:extLst>
              <a:ext uri="{FF2B5EF4-FFF2-40B4-BE49-F238E27FC236}">
                <a16:creationId xmlns:a16="http://schemas.microsoft.com/office/drawing/2014/main" id="{0B783759-792B-4F02-8B5C-1E4B68EAA7D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2907" y="5498747"/>
            <a:ext cx="1536192" cy="388531"/>
          </a:xfrm>
          <a:prstGeom prst="rect">
            <a:avLst/>
          </a:prstGeom>
        </p:spPr>
      </p:pic>
    </p:spTree>
    <p:extLst>
      <p:ext uri="{BB962C8B-B14F-4D97-AF65-F5344CB8AC3E}">
        <p14:creationId xmlns:p14="http://schemas.microsoft.com/office/powerpoint/2010/main" val="349961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eam Photos + Bio">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095E3C3B-5A9E-4D96-BC39-7004AC22F9C7}"/>
              </a:ext>
            </a:extLst>
          </p:cNvPr>
          <p:cNvSpPr>
            <a:spLocks noGrp="1"/>
          </p:cNvSpPr>
          <p:nvPr>
            <p:ph type="ftr" sz="quarter" idx="11"/>
          </p:nvPr>
        </p:nvSpPr>
        <p:spPr/>
        <p:txBody>
          <a:bodyPr/>
          <a:lstStyle/>
          <a:p>
            <a:r>
              <a:rPr lang="en-US" dirty="0"/>
              <a:t>[Optional presentation title]</a:t>
            </a:r>
          </a:p>
        </p:txBody>
      </p:sp>
      <p:sp>
        <p:nvSpPr>
          <p:cNvPr id="3" name="Date Placeholder 3">
            <a:extLst>
              <a:ext uri="{FF2B5EF4-FFF2-40B4-BE49-F238E27FC236}">
                <a16:creationId xmlns:a16="http://schemas.microsoft.com/office/drawing/2014/main" id="{2B2D468F-F3E1-4AA3-B224-4ACA2CE00A55}"/>
              </a:ext>
            </a:extLst>
          </p:cNvPr>
          <p:cNvSpPr>
            <a:spLocks noGrp="1"/>
          </p:cNvSpPr>
          <p:nvPr>
            <p:ph type="dt" sz="half" idx="10"/>
          </p:nvPr>
        </p:nvSpPr>
        <p:spPr/>
        <p:txBody>
          <a:bodyPr/>
          <a:lstStyle/>
          <a:p>
            <a:r>
              <a:rPr lang="en-US" dirty="0"/>
              <a:t>[Month 00, 0000]</a:t>
            </a:r>
          </a:p>
        </p:txBody>
      </p:sp>
      <p:sp>
        <p:nvSpPr>
          <p:cNvPr id="5" name="Slide Number Placeholder 4">
            <a:extLst>
              <a:ext uri="{FF2B5EF4-FFF2-40B4-BE49-F238E27FC236}">
                <a16:creationId xmlns:a16="http://schemas.microsoft.com/office/drawing/2014/main" id="{6CF9CDAC-EC28-4BA6-9827-D58133E18874}"/>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6" name="Title Placeholder 1">
            <a:extLst>
              <a:ext uri="{FF2B5EF4-FFF2-40B4-BE49-F238E27FC236}">
                <a16:creationId xmlns:a16="http://schemas.microsoft.com/office/drawing/2014/main" id="{6CBCE331-57A3-4230-A81D-81129BE1E1B8}"/>
              </a:ext>
            </a:extLst>
          </p:cNvPr>
          <p:cNvSpPr>
            <a:spLocks noGrp="1"/>
          </p:cNvSpPr>
          <p:nvPr>
            <p:ph type="title"/>
          </p:nvPr>
        </p:nvSpPr>
        <p:spPr>
          <a:xfrm>
            <a:off x="457200" y="457200"/>
            <a:ext cx="10972800"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8" name="Picture Placeholder 3">
            <a:extLst>
              <a:ext uri="{FF2B5EF4-FFF2-40B4-BE49-F238E27FC236}">
                <a16:creationId xmlns:a16="http://schemas.microsoft.com/office/drawing/2014/main" id="{14222E3E-B94B-461E-A61C-2C0AEB1F97B6}"/>
              </a:ext>
            </a:extLst>
          </p:cNvPr>
          <p:cNvSpPr>
            <a:spLocks noGrp="1"/>
          </p:cNvSpPr>
          <p:nvPr>
            <p:ph type="pic" sz="quarter" idx="14"/>
          </p:nvPr>
        </p:nvSpPr>
        <p:spPr>
          <a:xfrm>
            <a:off x="746058" y="1911044"/>
            <a:ext cx="987552" cy="990568"/>
          </a:xfrm>
          <a:prstGeom prst="ellipse">
            <a:avLst/>
          </a:prstGeom>
          <a:solidFill>
            <a:schemeClr val="bg1">
              <a:lumMod val="85000"/>
            </a:schemeClr>
          </a:solidFill>
        </p:spPr>
        <p:txBody>
          <a:bodyPr/>
          <a:lstStyle>
            <a:lvl1pPr marL="0" indent="0" algn="ctr">
              <a:buFontTx/>
              <a:buNone/>
              <a:defRPr sz="1050" b="1"/>
            </a:lvl1pPr>
          </a:lstStyle>
          <a:p>
            <a:r>
              <a:rPr lang="en-US" dirty="0"/>
              <a:t>Click icon to add picture</a:t>
            </a:r>
          </a:p>
        </p:txBody>
      </p:sp>
      <p:sp>
        <p:nvSpPr>
          <p:cNvPr id="9" name="Text Placeholder 5">
            <a:extLst>
              <a:ext uri="{FF2B5EF4-FFF2-40B4-BE49-F238E27FC236}">
                <a16:creationId xmlns:a16="http://schemas.microsoft.com/office/drawing/2014/main" id="{6FFE35AE-F89E-4258-A173-22766583DC61}"/>
              </a:ext>
            </a:extLst>
          </p:cNvPr>
          <p:cNvSpPr>
            <a:spLocks noGrp="1"/>
          </p:cNvSpPr>
          <p:nvPr>
            <p:ph type="body" sz="quarter" idx="15" hasCustomPrompt="1"/>
          </p:nvPr>
        </p:nvSpPr>
        <p:spPr>
          <a:xfrm>
            <a:off x="450754" y="2985786"/>
            <a:ext cx="1578161" cy="594196"/>
          </a:xfrm>
        </p:spPr>
        <p:txBody>
          <a:bodyPr>
            <a:noAutofit/>
          </a:bodyPr>
          <a:lstStyle>
            <a:lvl1pPr marL="0" indent="0" algn="ctr">
              <a:spcBef>
                <a:spcPts val="400"/>
              </a:spcBef>
              <a:buFontTx/>
              <a:buNone/>
              <a:defRPr sz="1200" b="1"/>
            </a:lvl1pPr>
          </a:lstStyle>
          <a:p>
            <a:pPr lvl="0"/>
            <a:r>
              <a:rPr lang="en-US" dirty="0"/>
              <a:t>Edit Master text styles</a:t>
            </a:r>
          </a:p>
        </p:txBody>
      </p:sp>
      <p:sp>
        <p:nvSpPr>
          <p:cNvPr id="10" name="Picture Placeholder 3">
            <a:extLst>
              <a:ext uri="{FF2B5EF4-FFF2-40B4-BE49-F238E27FC236}">
                <a16:creationId xmlns:a16="http://schemas.microsoft.com/office/drawing/2014/main" id="{9BD1B296-8E1C-4118-A516-849A0D347116}"/>
              </a:ext>
            </a:extLst>
          </p:cNvPr>
          <p:cNvSpPr>
            <a:spLocks noGrp="1"/>
          </p:cNvSpPr>
          <p:nvPr>
            <p:ph type="pic" sz="quarter" idx="16"/>
          </p:nvPr>
        </p:nvSpPr>
        <p:spPr>
          <a:xfrm>
            <a:off x="3174141" y="1911044"/>
            <a:ext cx="987552" cy="990568"/>
          </a:xfrm>
          <a:prstGeom prst="ellipse">
            <a:avLst/>
          </a:prstGeom>
          <a:solidFill>
            <a:schemeClr val="bg1">
              <a:lumMod val="85000"/>
            </a:schemeClr>
          </a:solidFill>
        </p:spPr>
        <p:txBody>
          <a:bodyPr/>
          <a:lstStyle>
            <a:lvl1pPr marL="0" indent="0" algn="ctr">
              <a:buFontTx/>
              <a:buNone/>
              <a:defRPr sz="1050" b="1"/>
            </a:lvl1pPr>
          </a:lstStyle>
          <a:p>
            <a:r>
              <a:rPr lang="en-US" dirty="0"/>
              <a:t>Click icon to add picture</a:t>
            </a:r>
          </a:p>
        </p:txBody>
      </p:sp>
      <p:sp>
        <p:nvSpPr>
          <p:cNvPr id="11" name="Text Placeholder 5">
            <a:extLst>
              <a:ext uri="{FF2B5EF4-FFF2-40B4-BE49-F238E27FC236}">
                <a16:creationId xmlns:a16="http://schemas.microsoft.com/office/drawing/2014/main" id="{C87D8A3D-3CF9-41E7-ADE7-3EDAA4697522}"/>
              </a:ext>
            </a:extLst>
          </p:cNvPr>
          <p:cNvSpPr>
            <a:spLocks noGrp="1"/>
          </p:cNvSpPr>
          <p:nvPr>
            <p:ph type="body" sz="quarter" idx="17" hasCustomPrompt="1"/>
          </p:nvPr>
        </p:nvSpPr>
        <p:spPr>
          <a:xfrm>
            <a:off x="2878837" y="2985785"/>
            <a:ext cx="1578161" cy="594193"/>
          </a:xfrm>
        </p:spPr>
        <p:txBody>
          <a:bodyPr>
            <a:noAutofit/>
          </a:bodyPr>
          <a:lstStyle>
            <a:lvl1pPr marL="0" indent="0" algn="ctr">
              <a:spcBef>
                <a:spcPts val="400"/>
              </a:spcBef>
              <a:buFontTx/>
              <a:buNone/>
              <a:defRPr sz="1200" b="1"/>
            </a:lvl1pPr>
          </a:lstStyle>
          <a:p>
            <a:pPr lvl="0"/>
            <a:r>
              <a:rPr lang="en-US" dirty="0"/>
              <a:t>Edit Master text styles</a:t>
            </a:r>
          </a:p>
        </p:txBody>
      </p:sp>
      <p:sp>
        <p:nvSpPr>
          <p:cNvPr id="12" name="Picture Placeholder 3">
            <a:extLst>
              <a:ext uri="{FF2B5EF4-FFF2-40B4-BE49-F238E27FC236}">
                <a16:creationId xmlns:a16="http://schemas.microsoft.com/office/drawing/2014/main" id="{F3A600F9-8DF8-425A-B2BE-75F6FB5A484B}"/>
              </a:ext>
            </a:extLst>
          </p:cNvPr>
          <p:cNvSpPr>
            <a:spLocks noGrp="1"/>
          </p:cNvSpPr>
          <p:nvPr>
            <p:ph type="pic" sz="quarter" idx="18"/>
          </p:nvPr>
        </p:nvSpPr>
        <p:spPr>
          <a:xfrm>
            <a:off x="8030306" y="1911044"/>
            <a:ext cx="987552" cy="990568"/>
          </a:xfrm>
          <a:prstGeom prst="ellipse">
            <a:avLst/>
          </a:prstGeom>
          <a:solidFill>
            <a:schemeClr val="bg1">
              <a:lumMod val="85000"/>
            </a:schemeClr>
          </a:solidFill>
        </p:spPr>
        <p:txBody>
          <a:bodyPr/>
          <a:lstStyle>
            <a:lvl1pPr marL="0" indent="0" algn="ctr">
              <a:buFontTx/>
              <a:buNone/>
              <a:defRPr sz="1050" b="1"/>
            </a:lvl1pPr>
          </a:lstStyle>
          <a:p>
            <a:r>
              <a:rPr lang="en-US" dirty="0"/>
              <a:t>Click icon to add picture</a:t>
            </a:r>
          </a:p>
        </p:txBody>
      </p:sp>
      <p:sp>
        <p:nvSpPr>
          <p:cNvPr id="13" name="Text Placeholder 5">
            <a:extLst>
              <a:ext uri="{FF2B5EF4-FFF2-40B4-BE49-F238E27FC236}">
                <a16:creationId xmlns:a16="http://schemas.microsoft.com/office/drawing/2014/main" id="{677D696E-F426-4673-8AED-4BD63D190BF7}"/>
              </a:ext>
            </a:extLst>
          </p:cNvPr>
          <p:cNvSpPr>
            <a:spLocks noGrp="1"/>
          </p:cNvSpPr>
          <p:nvPr>
            <p:ph type="body" sz="quarter" idx="19" hasCustomPrompt="1"/>
          </p:nvPr>
        </p:nvSpPr>
        <p:spPr>
          <a:xfrm>
            <a:off x="7735002" y="2985785"/>
            <a:ext cx="1578161" cy="594183"/>
          </a:xfrm>
        </p:spPr>
        <p:txBody>
          <a:bodyPr>
            <a:noAutofit/>
          </a:bodyPr>
          <a:lstStyle>
            <a:lvl1pPr marL="0" indent="0" algn="ctr">
              <a:spcBef>
                <a:spcPts val="400"/>
              </a:spcBef>
              <a:buFontTx/>
              <a:buNone/>
              <a:defRPr sz="1200" b="1"/>
            </a:lvl1pPr>
          </a:lstStyle>
          <a:p>
            <a:pPr lvl="0"/>
            <a:r>
              <a:rPr lang="en-US" dirty="0"/>
              <a:t>Edit Master text styles</a:t>
            </a:r>
          </a:p>
        </p:txBody>
      </p:sp>
      <p:sp>
        <p:nvSpPr>
          <p:cNvPr id="14" name="Picture Placeholder 3">
            <a:extLst>
              <a:ext uri="{FF2B5EF4-FFF2-40B4-BE49-F238E27FC236}">
                <a16:creationId xmlns:a16="http://schemas.microsoft.com/office/drawing/2014/main" id="{B2BC55B6-E1F3-4B85-940F-FC92F777AE0D}"/>
              </a:ext>
            </a:extLst>
          </p:cNvPr>
          <p:cNvSpPr>
            <a:spLocks noGrp="1"/>
          </p:cNvSpPr>
          <p:nvPr>
            <p:ph type="pic" sz="quarter" idx="20"/>
          </p:nvPr>
        </p:nvSpPr>
        <p:spPr>
          <a:xfrm>
            <a:off x="5602224" y="1911044"/>
            <a:ext cx="987552" cy="990568"/>
          </a:xfrm>
          <a:prstGeom prst="ellipse">
            <a:avLst/>
          </a:prstGeom>
          <a:solidFill>
            <a:schemeClr val="bg1">
              <a:lumMod val="85000"/>
            </a:schemeClr>
          </a:solidFill>
        </p:spPr>
        <p:txBody>
          <a:bodyPr/>
          <a:lstStyle>
            <a:lvl1pPr marL="0" indent="0" algn="ctr">
              <a:buFontTx/>
              <a:buNone/>
              <a:defRPr sz="1050" b="1"/>
            </a:lvl1pPr>
          </a:lstStyle>
          <a:p>
            <a:r>
              <a:rPr lang="en-US" dirty="0"/>
              <a:t>Click icon to add picture</a:t>
            </a:r>
          </a:p>
        </p:txBody>
      </p:sp>
      <p:sp>
        <p:nvSpPr>
          <p:cNvPr id="15" name="Text Placeholder 5">
            <a:extLst>
              <a:ext uri="{FF2B5EF4-FFF2-40B4-BE49-F238E27FC236}">
                <a16:creationId xmlns:a16="http://schemas.microsoft.com/office/drawing/2014/main" id="{5511293A-3A49-4598-86DC-791DBEBF841D}"/>
              </a:ext>
            </a:extLst>
          </p:cNvPr>
          <p:cNvSpPr>
            <a:spLocks noGrp="1"/>
          </p:cNvSpPr>
          <p:nvPr>
            <p:ph type="body" sz="quarter" idx="21" hasCustomPrompt="1"/>
          </p:nvPr>
        </p:nvSpPr>
        <p:spPr>
          <a:xfrm>
            <a:off x="5306920" y="2985785"/>
            <a:ext cx="1578161" cy="594189"/>
          </a:xfrm>
        </p:spPr>
        <p:txBody>
          <a:bodyPr>
            <a:noAutofit/>
          </a:bodyPr>
          <a:lstStyle>
            <a:lvl1pPr marL="0" indent="0" algn="ctr">
              <a:spcBef>
                <a:spcPts val="400"/>
              </a:spcBef>
              <a:buFontTx/>
              <a:buNone/>
              <a:defRPr sz="1200" b="1"/>
            </a:lvl1pPr>
          </a:lstStyle>
          <a:p>
            <a:pPr lvl="0"/>
            <a:r>
              <a:rPr lang="en-US" dirty="0"/>
              <a:t>Edit Master text styles</a:t>
            </a:r>
          </a:p>
        </p:txBody>
      </p:sp>
      <p:sp>
        <p:nvSpPr>
          <p:cNvPr id="20" name="Picture Placeholder 3">
            <a:extLst>
              <a:ext uri="{FF2B5EF4-FFF2-40B4-BE49-F238E27FC236}">
                <a16:creationId xmlns:a16="http://schemas.microsoft.com/office/drawing/2014/main" id="{588FDFD5-5C0B-4914-BEA0-990D01D60568}"/>
              </a:ext>
            </a:extLst>
          </p:cNvPr>
          <p:cNvSpPr>
            <a:spLocks noGrp="1"/>
          </p:cNvSpPr>
          <p:nvPr>
            <p:ph type="pic" sz="quarter" idx="26"/>
          </p:nvPr>
        </p:nvSpPr>
        <p:spPr>
          <a:xfrm>
            <a:off x="10458390" y="1911044"/>
            <a:ext cx="987552" cy="990568"/>
          </a:xfrm>
          <a:prstGeom prst="ellipse">
            <a:avLst/>
          </a:prstGeom>
          <a:solidFill>
            <a:schemeClr val="bg1">
              <a:lumMod val="85000"/>
            </a:schemeClr>
          </a:solidFill>
        </p:spPr>
        <p:txBody>
          <a:bodyPr/>
          <a:lstStyle>
            <a:lvl1pPr marL="0" indent="0" algn="ctr">
              <a:buFontTx/>
              <a:buNone/>
              <a:defRPr sz="1050" b="1"/>
            </a:lvl1pPr>
          </a:lstStyle>
          <a:p>
            <a:r>
              <a:rPr lang="en-US" dirty="0"/>
              <a:t>Click icon to add picture</a:t>
            </a:r>
          </a:p>
        </p:txBody>
      </p:sp>
      <p:sp>
        <p:nvSpPr>
          <p:cNvPr id="21" name="Text Placeholder 5">
            <a:extLst>
              <a:ext uri="{FF2B5EF4-FFF2-40B4-BE49-F238E27FC236}">
                <a16:creationId xmlns:a16="http://schemas.microsoft.com/office/drawing/2014/main" id="{C2E14E61-3FA0-4BB6-AF8B-F6C2306880D2}"/>
              </a:ext>
            </a:extLst>
          </p:cNvPr>
          <p:cNvSpPr>
            <a:spLocks noGrp="1"/>
          </p:cNvSpPr>
          <p:nvPr>
            <p:ph type="body" sz="quarter" idx="27" hasCustomPrompt="1"/>
          </p:nvPr>
        </p:nvSpPr>
        <p:spPr>
          <a:xfrm>
            <a:off x="10163086" y="2985785"/>
            <a:ext cx="1578161" cy="594177"/>
          </a:xfrm>
        </p:spPr>
        <p:txBody>
          <a:bodyPr>
            <a:noAutofit/>
          </a:bodyPr>
          <a:lstStyle>
            <a:lvl1pPr marL="0" indent="0" algn="ctr">
              <a:spcBef>
                <a:spcPts val="400"/>
              </a:spcBef>
              <a:buFontTx/>
              <a:buNone/>
              <a:defRPr sz="1200" b="1"/>
            </a:lvl1pPr>
          </a:lstStyle>
          <a:p>
            <a:pPr lvl="0"/>
            <a:r>
              <a:rPr lang="en-US" dirty="0"/>
              <a:t>Edit Master text styles</a:t>
            </a:r>
          </a:p>
        </p:txBody>
      </p:sp>
      <p:sp>
        <p:nvSpPr>
          <p:cNvPr id="25" name="Text Placeholder 7">
            <a:extLst>
              <a:ext uri="{FF2B5EF4-FFF2-40B4-BE49-F238E27FC236}">
                <a16:creationId xmlns:a16="http://schemas.microsoft.com/office/drawing/2014/main" id="{122BB126-4974-41D3-8E3B-662812903A75}"/>
              </a:ext>
            </a:extLst>
          </p:cNvPr>
          <p:cNvSpPr>
            <a:spLocks noGrp="1"/>
          </p:cNvSpPr>
          <p:nvPr>
            <p:ph type="body" sz="quarter" idx="13"/>
          </p:nvPr>
        </p:nvSpPr>
        <p:spPr>
          <a:xfrm>
            <a:off x="457200" y="900649"/>
            <a:ext cx="11277600"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24" name="Rectangle: Rounded Corners 23">
            <a:extLst>
              <a:ext uri="{FF2B5EF4-FFF2-40B4-BE49-F238E27FC236}">
                <a16:creationId xmlns:a16="http://schemas.microsoft.com/office/drawing/2014/main" id="{7506A592-56BA-4447-9625-269DC83DDA19}"/>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
        <p:nvSpPr>
          <p:cNvPr id="27" name="Text Placeholder 26">
            <a:extLst>
              <a:ext uri="{FF2B5EF4-FFF2-40B4-BE49-F238E27FC236}">
                <a16:creationId xmlns:a16="http://schemas.microsoft.com/office/drawing/2014/main" id="{54A0C01D-13B1-45CF-9553-C85D292BB09C}"/>
              </a:ext>
            </a:extLst>
          </p:cNvPr>
          <p:cNvSpPr>
            <a:spLocks noGrp="1"/>
          </p:cNvSpPr>
          <p:nvPr>
            <p:ph type="body" sz="quarter" idx="28"/>
          </p:nvPr>
        </p:nvSpPr>
        <p:spPr>
          <a:xfrm>
            <a:off x="450754" y="3784712"/>
            <a:ext cx="1578161" cy="2010019"/>
          </a:xfrm>
        </p:spPr>
        <p:txBody>
          <a:bodyPr/>
          <a:lstStyle>
            <a:lvl1pPr>
              <a:defRPr sz="1200"/>
            </a:lvl1pPr>
            <a:lvl2pPr>
              <a:defRPr sz="1100"/>
            </a:lvl2pPr>
            <a:lvl3pPr>
              <a:defRPr sz="900"/>
            </a:lvl3pPr>
            <a:lvl4pPr>
              <a:defRPr sz="1000"/>
            </a:lvl4pPr>
          </a:lstStyle>
          <a:p>
            <a:pPr lvl="0"/>
            <a:r>
              <a:rPr lang="en-US"/>
              <a:t>Click to edit Master text styles</a:t>
            </a:r>
          </a:p>
          <a:p>
            <a:pPr lvl="1"/>
            <a:r>
              <a:rPr lang="en-US"/>
              <a:t>Second level</a:t>
            </a:r>
          </a:p>
        </p:txBody>
      </p:sp>
      <p:sp>
        <p:nvSpPr>
          <p:cNvPr id="28" name="Text Placeholder 26">
            <a:extLst>
              <a:ext uri="{FF2B5EF4-FFF2-40B4-BE49-F238E27FC236}">
                <a16:creationId xmlns:a16="http://schemas.microsoft.com/office/drawing/2014/main" id="{539AA3B8-D3C5-4E08-8E6A-E4FCB23E9048}"/>
              </a:ext>
            </a:extLst>
          </p:cNvPr>
          <p:cNvSpPr>
            <a:spLocks noGrp="1"/>
          </p:cNvSpPr>
          <p:nvPr>
            <p:ph type="body" sz="quarter" idx="29"/>
          </p:nvPr>
        </p:nvSpPr>
        <p:spPr>
          <a:xfrm>
            <a:off x="2878837" y="3784711"/>
            <a:ext cx="1578161" cy="2010019"/>
          </a:xfrm>
        </p:spPr>
        <p:txBody>
          <a:bodyPr/>
          <a:lstStyle>
            <a:lvl1pPr>
              <a:defRPr sz="1200"/>
            </a:lvl1pPr>
            <a:lvl2pPr>
              <a:defRPr sz="1100"/>
            </a:lvl2pPr>
            <a:lvl3pPr>
              <a:defRPr sz="900"/>
            </a:lvl3pPr>
            <a:lvl4pPr>
              <a:defRPr sz="1000"/>
            </a:lvl4pPr>
          </a:lstStyle>
          <a:p>
            <a:pPr lvl="0"/>
            <a:r>
              <a:rPr lang="en-US"/>
              <a:t>Click to edit Master text styles</a:t>
            </a:r>
          </a:p>
          <a:p>
            <a:pPr lvl="1"/>
            <a:r>
              <a:rPr lang="en-US"/>
              <a:t>Second level</a:t>
            </a:r>
          </a:p>
        </p:txBody>
      </p:sp>
      <p:sp>
        <p:nvSpPr>
          <p:cNvPr id="29" name="Text Placeholder 26">
            <a:extLst>
              <a:ext uri="{FF2B5EF4-FFF2-40B4-BE49-F238E27FC236}">
                <a16:creationId xmlns:a16="http://schemas.microsoft.com/office/drawing/2014/main" id="{B234DD56-AAB6-419E-BD8C-EB67CA80615C}"/>
              </a:ext>
            </a:extLst>
          </p:cNvPr>
          <p:cNvSpPr>
            <a:spLocks noGrp="1"/>
          </p:cNvSpPr>
          <p:nvPr>
            <p:ph type="body" sz="quarter" idx="30"/>
          </p:nvPr>
        </p:nvSpPr>
        <p:spPr>
          <a:xfrm>
            <a:off x="5306919" y="3784712"/>
            <a:ext cx="1578161" cy="2010019"/>
          </a:xfrm>
        </p:spPr>
        <p:txBody>
          <a:bodyPr/>
          <a:lstStyle>
            <a:lvl1pPr>
              <a:defRPr sz="1200"/>
            </a:lvl1pPr>
            <a:lvl2pPr>
              <a:defRPr sz="1100"/>
            </a:lvl2pPr>
            <a:lvl3pPr>
              <a:defRPr sz="900"/>
            </a:lvl3pPr>
            <a:lvl4pPr>
              <a:defRPr sz="1000"/>
            </a:lvl4pPr>
          </a:lstStyle>
          <a:p>
            <a:pPr lvl="0"/>
            <a:r>
              <a:rPr lang="en-US"/>
              <a:t>Click to edit Master text styles</a:t>
            </a:r>
          </a:p>
          <a:p>
            <a:pPr lvl="1"/>
            <a:r>
              <a:rPr lang="en-US"/>
              <a:t>Second level</a:t>
            </a:r>
          </a:p>
        </p:txBody>
      </p:sp>
      <p:sp>
        <p:nvSpPr>
          <p:cNvPr id="30" name="Text Placeholder 26">
            <a:extLst>
              <a:ext uri="{FF2B5EF4-FFF2-40B4-BE49-F238E27FC236}">
                <a16:creationId xmlns:a16="http://schemas.microsoft.com/office/drawing/2014/main" id="{CE8F1192-0940-47CD-AA6E-A62E0723C334}"/>
              </a:ext>
            </a:extLst>
          </p:cNvPr>
          <p:cNvSpPr>
            <a:spLocks noGrp="1"/>
          </p:cNvSpPr>
          <p:nvPr>
            <p:ph type="body" sz="quarter" idx="31"/>
          </p:nvPr>
        </p:nvSpPr>
        <p:spPr>
          <a:xfrm>
            <a:off x="7735002" y="3784711"/>
            <a:ext cx="1578161" cy="2010019"/>
          </a:xfrm>
        </p:spPr>
        <p:txBody>
          <a:bodyPr/>
          <a:lstStyle>
            <a:lvl1pPr>
              <a:defRPr sz="1200"/>
            </a:lvl1pPr>
            <a:lvl2pPr>
              <a:defRPr sz="1100"/>
            </a:lvl2pPr>
            <a:lvl3pPr>
              <a:defRPr sz="900"/>
            </a:lvl3pPr>
            <a:lvl4pPr>
              <a:defRPr sz="1000"/>
            </a:lvl4pPr>
          </a:lstStyle>
          <a:p>
            <a:pPr lvl="0"/>
            <a:r>
              <a:rPr lang="en-US"/>
              <a:t>Click to edit Master text styles</a:t>
            </a:r>
          </a:p>
          <a:p>
            <a:pPr lvl="1"/>
            <a:r>
              <a:rPr lang="en-US"/>
              <a:t>Second level</a:t>
            </a:r>
          </a:p>
        </p:txBody>
      </p:sp>
      <p:sp>
        <p:nvSpPr>
          <p:cNvPr id="31" name="Text Placeholder 26">
            <a:extLst>
              <a:ext uri="{FF2B5EF4-FFF2-40B4-BE49-F238E27FC236}">
                <a16:creationId xmlns:a16="http://schemas.microsoft.com/office/drawing/2014/main" id="{5FF39A0F-1B2D-4234-B1E4-3ED377DE382F}"/>
              </a:ext>
            </a:extLst>
          </p:cNvPr>
          <p:cNvSpPr>
            <a:spLocks noGrp="1"/>
          </p:cNvSpPr>
          <p:nvPr>
            <p:ph type="body" sz="quarter" idx="32"/>
          </p:nvPr>
        </p:nvSpPr>
        <p:spPr>
          <a:xfrm>
            <a:off x="10163085" y="3784711"/>
            <a:ext cx="1578161" cy="2010019"/>
          </a:xfrm>
        </p:spPr>
        <p:txBody>
          <a:bodyPr/>
          <a:lstStyle>
            <a:lvl1pPr>
              <a:defRPr sz="1200"/>
            </a:lvl1pPr>
            <a:lvl2pPr>
              <a:defRPr sz="1100"/>
            </a:lvl2pPr>
            <a:lvl3pPr>
              <a:defRPr sz="900"/>
            </a:lvl3pPr>
            <a:lvl4pPr>
              <a:defRPr sz="1000"/>
            </a:lvl4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44860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37">
          <p15:clr>
            <a:srgbClr val="FBAE40"/>
          </p15:clr>
        </p15:guide>
        <p15:guide id="2" orient="horz" pos="383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1"/>
            <a:ext cx="10972800" cy="393261"/>
          </a:xfrm>
        </p:spPr>
        <p:txBody>
          <a:bodyPr/>
          <a:lstStyle/>
          <a:p>
            <a:r>
              <a:rPr lang="en-US"/>
              <a:t>Click to edit Master title style</a:t>
            </a:r>
          </a:p>
        </p:txBody>
      </p:sp>
      <p:sp>
        <p:nvSpPr>
          <p:cNvPr id="7" name="Text Placeholder 7"/>
          <p:cNvSpPr>
            <a:spLocks noGrp="1"/>
          </p:cNvSpPr>
          <p:nvPr>
            <p:ph type="body" sz="quarter" idx="13"/>
          </p:nvPr>
        </p:nvSpPr>
        <p:spPr>
          <a:xfrm>
            <a:off x="609600" y="1032386"/>
            <a:ext cx="10972800" cy="407988"/>
          </a:xfrm>
        </p:spPr>
        <p:txBody>
          <a:bodyPr>
            <a:noAutofit/>
          </a:bodyPr>
          <a:lstStyle>
            <a:lvl1pPr marL="0" indent="0">
              <a:spcBef>
                <a:spcPts val="0"/>
              </a:spcBef>
              <a:buFont typeface="Arial" charset="0"/>
              <a:buNone/>
              <a:tabLst/>
              <a:defRPr sz="24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Edit Master text styles</a:t>
            </a:r>
          </a:p>
        </p:txBody>
      </p:sp>
      <p:sp>
        <p:nvSpPr>
          <p:cNvPr id="8" name="Date Placeholder 3"/>
          <p:cNvSpPr>
            <a:spLocks noGrp="1"/>
          </p:cNvSpPr>
          <p:nvPr>
            <p:ph type="dt" sz="half" idx="2"/>
          </p:nvPr>
        </p:nvSpPr>
        <p:spPr>
          <a:xfrm>
            <a:off x="10152446" y="6438902"/>
            <a:ext cx="1213945" cy="181085"/>
          </a:xfrm>
          <a:prstGeom prst="rect">
            <a:avLst/>
          </a:prstGeom>
        </p:spPr>
        <p:txBody>
          <a:bodyPr vert="horz" lIns="0" tIns="0" rIns="0" bIns="0" rtlCol="0" anchor="t" anchorCtr="0"/>
          <a:lstStyle>
            <a:lvl1pPr algn="r">
              <a:defRPr sz="700" b="0" i="0" spc="0" baseline="0">
                <a:solidFill>
                  <a:schemeClr val="tx1"/>
                </a:solidFill>
                <a:latin typeface="+mn-lt"/>
                <a:ea typeface="Arial" charset="0"/>
                <a:cs typeface="Arial" charset="0"/>
              </a:defRPr>
            </a:lvl1pPr>
          </a:lstStyle>
          <a:p>
            <a:r>
              <a:rPr lang="en-US" dirty="0"/>
              <a:t>February 2019</a:t>
            </a:r>
          </a:p>
        </p:txBody>
      </p:sp>
      <p:sp>
        <p:nvSpPr>
          <p:cNvPr id="9" name="Slide Number Placeholder 5"/>
          <p:cNvSpPr>
            <a:spLocks noGrp="1"/>
          </p:cNvSpPr>
          <p:nvPr>
            <p:ph type="sldNum" sz="quarter" idx="4"/>
          </p:nvPr>
        </p:nvSpPr>
        <p:spPr>
          <a:xfrm>
            <a:off x="11385442" y="6438900"/>
            <a:ext cx="196959" cy="182880"/>
          </a:xfrm>
          <a:prstGeom prst="rect">
            <a:avLst/>
          </a:prstGeom>
        </p:spPr>
        <p:txBody>
          <a:bodyPr vert="horz" lIns="0" tIns="0" rIns="0" bIns="0" rtlCol="0" anchor="t" anchorCtr="0"/>
          <a:lstStyle>
            <a:lvl1pPr algn="r">
              <a:defRPr sz="700" b="0" i="0" spc="0" baseline="0">
                <a:solidFill>
                  <a:schemeClr val="tx1"/>
                </a:solidFill>
                <a:latin typeface="+mn-lt"/>
                <a:ea typeface="Arial" charset="0"/>
                <a:cs typeface="Arial" charset="0"/>
              </a:defRPr>
            </a:lvl1pPr>
          </a:lstStyle>
          <a:p>
            <a:fld id="{8261C38C-5C2D-5148-8E2E-6A19B9636540}" type="slidenum">
              <a:rPr lang="en-US" smtClean="0"/>
              <a:pPr/>
              <a:t>‹#›</a:t>
            </a:fld>
            <a:endParaRPr lang="en-US" dirty="0"/>
          </a:p>
        </p:txBody>
      </p:sp>
    </p:spTree>
    <p:extLst>
      <p:ext uri="{BB962C8B-B14F-4D97-AF65-F5344CB8AC3E}">
        <p14:creationId xmlns:p14="http://schemas.microsoft.com/office/powerpoint/2010/main" val="3898136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02">
    <p:spTree>
      <p:nvGrpSpPr>
        <p:cNvPr id="1" name=""/>
        <p:cNvGrpSpPr/>
        <p:nvPr/>
      </p:nvGrpSpPr>
      <p:grpSpPr>
        <a:xfrm>
          <a:off x="0" y="0"/>
          <a:ext cx="0" cy="0"/>
          <a:chOff x="0" y="0"/>
          <a:chExt cx="0" cy="0"/>
        </a:xfrm>
      </p:grpSpPr>
      <p:grpSp>
        <p:nvGrpSpPr>
          <p:cNvPr id="4" name="Shapes">
            <a:extLst>
              <a:ext uri="{FF2B5EF4-FFF2-40B4-BE49-F238E27FC236}">
                <a16:creationId xmlns:a16="http://schemas.microsoft.com/office/drawing/2014/main" id="{D2F4FA03-3CD9-704E-B5E5-8755E94FAEEB}"/>
              </a:ext>
            </a:extLst>
          </p:cNvPr>
          <p:cNvGrpSpPr/>
          <p:nvPr userDrawn="1"/>
        </p:nvGrpSpPr>
        <p:grpSpPr>
          <a:xfrm>
            <a:off x="457200" y="457200"/>
            <a:ext cx="11291889" cy="5951538"/>
            <a:chOff x="457200" y="457200"/>
            <a:chExt cx="11291889" cy="5951538"/>
          </a:xfrm>
          <a:solidFill>
            <a:srgbClr val="93D500"/>
          </a:solidFill>
        </p:grpSpPr>
        <p:sp>
          <p:nvSpPr>
            <p:cNvPr id="11" name="Shape 1">
              <a:extLst>
                <a:ext uri="{FF2B5EF4-FFF2-40B4-BE49-F238E27FC236}">
                  <a16:creationId xmlns:a16="http://schemas.microsoft.com/office/drawing/2014/main" id="{3848869B-5B98-9341-99D2-16F8F88AF300}"/>
                </a:ext>
                <a:ext uri="{C183D7F6-B498-43B3-948B-1728B52AA6E4}">
                  <adec:decorative xmlns:adec="http://schemas.microsoft.com/office/drawing/2017/decorative" val="1"/>
                </a:ext>
              </a:extLst>
            </p:cNvPr>
            <p:cNvSpPr>
              <a:spLocks noChangeAspect="1" noEditPoints="1"/>
            </p:cNvSpPr>
            <p:nvPr userDrawn="1"/>
          </p:nvSpPr>
          <p:spPr bwMode="hidden">
            <a:xfrm>
              <a:off x="8522971" y="457200"/>
              <a:ext cx="3226118" cy="3234364"/>
            </a:xfrm>
            <a:custGeom>
              <a:avLst/>
              <a:gdLst>
                <a:gd name="connsiteX0" fmla="*/ 8065770 w 11291888"/>
                <a:gd name="connsiteY0" fmla="*/ 0 h 4959350"/>
                <a:gd name="connsiteX1" fmla="*/ 603 w 11291888"/>
                <a:gd name="connsiteY1" fmla="*/ 4959244 h 4959350"/>
                <a:gd name="connsiteX2" fmla="*/ 0 w 11291888"/>
                <a:gd name="connsiteY2" fmla="*/ 4959350 h 4959350"/>
                <a:gd name="connsiteX3" fmla="*/ 8065770 w 11291888"/>
                <a:gd name="connsiteY3" fmla="*/ 0 h 4959350"/>
                <a:gd name="connsiteX4" fmla="*/ 11291888 w 11291888"/>
                <a:gd name="connsiteY4" fmla="*/ 2975610 h 4959350"/>
                <a:gd name="connsiteX5" fmla="*/ 9819004 w 11291888"/>
                <a:gd name="connsiteY5" fmla="*/ 3234364 h 4959350"/>
                <a:gd name="connsiteX0" fmla="*/ 8065167 w 11291285"/>
                <a:gd name="connsiteY0" fmla="*/ 0 h 4959244"/>
                <a:gd name="connsiteX1" fmla="*/ 0 w 11291285"/>
                <a:gd name="connsiteY1" fmla="*/ 4959244 h 4959244"/>
                <a:gd name="connsiteX2" fmla="*/ 8065167 w 11291285"/>
                <a:gd name="connsiteY2" fmla="*/ 0 h 4959244"/>
                <a:gd name="connsiteX3" fmla="*/ 8065167 w 11291285"/>
                <a:gd name="connsiteY3" fmla="*/ 0 h 4959244"/>
                <a:gd name="connsiteX4" fmla="*/ 11291285 w 11291285"/>
                <a:gd name="connsiteY4" fmla="*/ 2975610 h 4959244"/>
                <a:gd name="connsiteX5" fmla="*/ 9818401 w 11291285"/>
                <a:gd name="connsiteY5" fmla="*/ 3234364 h 4959244"/>
                <a:gd name="connsiteX6" fmla="*/ 8065167 w 11291285"/>
                <a:gd name="connsiteY6" fmla="*/ 0 h 4959244"/>
                <a:gd name="connsiteX0" fmla="*/ 0 w 3226118"/>
                <a:gd name="connsiteY0" fmla="*/ 0 h 3234364"/>
                <a:gd name="connsiteX1" fmla="*/ 3226118 w 3226118"/>
                <a:gd name="connsiteY1" fmla="*/ 2975610 h 3234364"/>
                <a:gd name="connsiteX2" fmla="*/ 1753234 w 3226118"/>
                <a:gd name="connsiteY2" fmla="*/ 3234364 h 3234364"/>
                <a:gd name="connsiteX3" fmla="*/ 0 w 3226118"/>
                <a:gd name="connsiteY3" fmla="*/ 0 h 3234364"/>
              </a:gdLst>
              <a:ahLst/>
              <a:cxnLst>
                <a:cxn ang="0">
                  <a:pos x="connsiteX0" y="connsiteY0"/>
                </a:cxn>
                <a:cxn ang="0">
                  <a:pos x="connsiteX1" y="connsiteY1"/>
                </a:cxn>
                <a:cxn ang="0">
                  <a:pos x="connsiteX2" y="connsiteY2"/>
                </a:cxn>
                <a:cxn ang="0">
                  <a:pos x="connsiteX3" y="connsiteY3"/>
                </a:cxn>
              </a:cxnLst>
              <a:rect l="l" t="t" r="r" b="b"/>
              <a:pathLst>
                <a:path w="3226118" h="3234364">
                  <a:moveTo>
                    <a:pt x="0" y="0"/>
                  </a:moveTo>
                  <a:lnTo>
                    <a:pt x="3226118" y="2975610"/>
                  </a:lnTo>
                  <a:lnTo>
                    <a:pt x="1753234" y="3234364"/>
                  </a:lnTo>
                  <a:lnTo>
                    <a:pt x="0" y="0"/>
                  </a:lnTo>
                  <a:close/>
                </a:path>
              </a:pathLst>
            </a:custGeom>
            <a:solidFill>
              <a:srgbClr val="FADC33"/>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 name="Shape 2">
              <a:extLst>
                <a:ext uri="{FF2B5EF4-FFF2-40B4-BE49-F238E27FC236}">
                  <a16:creationId xmlns:a16="http://schemas.microsoft.com/office/drawing/2014/main" id="{420605EC-4050-B143-BA79-B71B0589B631}"/>
                </a:ext>
                <a:ext uri="{C183D7F6-B498-43B3-948B-1728B52AA6E4}">
                  <adec:decorative xmlns:adec="http://schemas.microsoft.com/office/drawing/2017/decorative" val="1"/>
                </a:ext>
              </a:extLst>
            </p:cNvPr>
            <p:cNvSpPr>
              <a:spLocks noChangeAspect="1" noEditPoints="1"/>
            </p:cNvSpPr>
            <p:nvPr userDrawn="1"/>
          </p:nvSpPr>
          <p:spPr bwMode="hidden">
            <a:xfrm>
              <a:off x="457200" y="457200"/>
              <a:ext cx="11291888" cy="5951538"/>
            </a:xfrm>
            <a:custGeom>
              <a:avLst/>
              <a:gdLst>
                <a:gd name="T0" fmla="*/ 8458 w 11841"/>
                <a:gd name="T1" fmla="*/ 0 h 6240"/>
                <a:gd name="T2" fmla="*/ 8458 w 11841"/>
                <a:gd name="T3" fmla="*/ 0 h 6240"/>
                <a:gd name="T4" fmla="*/ 0 w 11841"/>
                <a:gd name="T5" fmla="*/ 5200 h 6240"/>
                <a:gd name="T6" fmla="*/ 11841 w 11841"/>
                <a:gd name="T7" fmla="*/ 6240 h 6240"/>
                <a:gd name="T8" fmla="*/ 8458 w 11841"/>
                <a:gd name="T9" fmla="*/ 0 h 6240"/>
              </a:gdLst>
              <a:ahLst/>
              <a:cxnLst>
                <a:cxn ang="0">
                  <a:pos x="T0" y="T1"/>
                </a:cxn>
                <a:cxn ang="0">
                  <a:pos x="T2" y="T3"/>
                </a:cxn>
                <a:cxn ang="0">
                  <a:pos x="T4" y="T5"/>
                </a:cxn>
                <a:cxn ang="0">
                  <a:pos x="T6" y="T7"/>
                </a:cxn>
                <a:cxn ang="0">
                  <a:pos x="T8" y="T9"/>
                </a:cxn>
              </a:cxnLst>
              <a:rect l="0" t="0" r="r" b="b"/>
              <a:pathLst>
                <a:path w="11841" h="6240">
                  <a:moveTo>
                    <a:pt x="8458" y="0"/>
                  </a:moveTo>
                  <a:lnTo>
                    <a:pt x="8458" y="0"/>
                  </a:lnTo>
                  <a:lnTo>
                    <a:pt x="0" y="5200"/>
                  </a:lnTo>
                  <a:lnTo>
                    <a:pt x="11841" y="6240"/>
                  </a:lnTo>
                  <a:lnTo>
                    <a:pt x="84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457200" y="1736725"/>
            <a:ext cx="5486400" cy="2057400"/>
          </a:xfrm>
          <a:prstGeom prst="rect">
            <a:avLst/>
          </a:prstGeom>
        </p:spPr>
        <p:txBody>
          <a:bodyPr anchor="b"/>
          <a:lstStyle>
            <a:lvl1pPr algn="l">
              <a:defRPr sz="4800" spc="-100" baseline="0"/>
            </a:lvl1pPr>
          </a:lstStyle>
          <a:p>
            <a:r>
              <a:rPr lang="en-US" dirty="0"/>
              <a:t>[Presentation title]</a:t>
            </a:r>
          </a:p>
        </p:txBody>
      </p:sp>
      <p:sp>
        <p:nvSpPr>
          <p:cNvPr id="3" name="Subtitle 2">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457200" y="4023360"/>
            <a:ext cx="5486400" cy="1189931"/>
          </a:xfrm>
        </p:spPr>
        <p:txBody>
          <a:bodyPr>
            <a:noAutofit/>
          </a:bodyPr>
          <a:lstStyle>
            <a:lvl1pPr marL="0" indent="0" algn="l">
              <a:spcBef>
                <a:spcPts val="0"/>
              </a:spcBef>
              <a:buNone/>
              <a:defRPr sz="1800"/>
            </a:lvl1pPr>
            <a:lvl2pPr marL="0" indent="0" algn="l">
              <a:spcBef>
                <a:spcPts val="0"/>
              </a:spcBef>
              <a:buNone/>
              <a:defRPr sz="1800"/>
            </a:lvl2pPr>
            <a:lvl3pPr marL="0" indent="0" algn="l">
              <a:spcBef>
                <a:spcPts val="0"/>
              </a:spcBef>
              <a:buNone/>
              <a:defRPr sz="1800"/>
            </a:lvl3pPr>
            <a:lvl4pPr marL="0" indent="0" algn="l">
              <a:spcBef>
                <a:spcPts val="0"/>
              </a:spcBef>
              <a:buNone/>
              <a:defRPr sz="1800"/>
            </a:lvl4pPr>
            <a:lvl5pPr marL="0" indent="0" algn="l">
              <a:spcBef>
                <a:spcPts val="0"/>
              </a:spcBef>
              <a:buNone/>
              <a:defRPr sz="1800"/>
            </a:lvl5pPr>
            <a:lvl6pPr marL="0" indent="0" algn="l">
              <a:spcBef>
                <a:spcPts val="0"/>
              </a:spcBef>
              <a:buNone/>
              <a:defRPr sz="1800"/>
            </a:lvl6pPr>
            <a:lvl7pPr marL="0" indent="0" algn="l">
              <a:spcBef>
                <a:spcPts val="0"/>
              </a:spcBef>
              <a:buNone/>
              <a:defRPr sz="1800"/>
            </a:lvl7pPr>
            <a:lvl8pPr marL="0" indent="0" algn="l">
              <a:spcBef>
                <a:spcPts val="0"/>
              </a:spcBef>
              <a:buNone/>
              <a:defRPr sz="1800"/>
            </a:lvl8pPr>
            <a:lvl9pPr marL="0" indent="0" algn="l">
              <a:spcBef>
                <a:spcPts val="0"/>
              </a:spcBef>
              <a:buNone/>
              <a:defRPr sz="1800"/>
            </a:lvl9pPr>
          </a:lstStyle>
          <a:p>
            <a:r>
              <a:rPr lang="en-US" dirty="0"/>
              <a:t>[Optional presentation subtitle]</a:t>
            </a:r>
          </a:p>
        </p:txBody>
      </p:sp>
      <p:sp>
        <p:nvSpPr>
          <p:cNvPr id="9" name="Text Placeholder 3">
            <a:extLst>
              <a:ext uri="{FF2B5EF4-FFF2-40B4-BE49-F238E27FC236}">
                <a16:creationId xmlns:a16="http://schemas.microsoft.com/office/drawing/2014/main" id="{5C800EA8-6366-7F4C-B7F3-6DF82E498590}"/>
              </a:ext>
            </a:extLst>
          </p:cNvPr>
          <p:cNvSpPr>
            <a:spLocks noGrp="1"/>
          </p:cNvSpPr>
          <p:nvPr userDrawn="1">
            <p:ph type="body" sz="quarter" idx="10" hasCustomPrompt="1"/>
          </p:nvPr>
        </p:nvSpPr>
        <p:spPr>
          <a:xfrm>
            <a:off x="457200" y="5815907"/>
            <a:ext cx="5486400" cy="638868"/>
          </a:xfrm>
        </p:spPr>
        <p:txBody>
          <a:bodyPr anchor="b" anchorCtr="0"/>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dirty="0"/>
              <a:t>[Month 00, 0000]</a:t>
            </a:r>
          </a:p>
        </p:txBody>
      </p:sp>
      <p:pic>
        <p:nvPicPr>
          <p:cNvPr id="10" name="Picture 9">
            <a:extLst>
              <a:ext uri="{FF2B5EF4-FFF2-40B4-BE49-F238E27FC236}">
                <a16:creationId xmlns:a16="http://schemas.microsoft.com/office/drawing/2014/main" id="{80F94252-1696-4EE9-ADFC-E9C260894CA7}"/>
              </a:ext>
            </a:extLst>
          </p:cNvPr>
          <p:cNvPicPr>
            <a:picLocks noChangeAspect="1"/>
          </p:cNvPicPr>
          <p:nvPr userDrawn="1"/>
        </p:nvPicPr>
        <p:blipFill>
          <a:blip r:embed="rId2"/>
          <a:stretch>
            <a:fillRect/>
          </a:stretch>
        </p:blipFill>
        <p:spPr>
          <a:xfrm>
            <a:off x="457199" y="456634"/>
            <a:ext cx="2105025" cy="625228"/>
          </a:xfrm>
          <a:prstGeom prst="rect">
            <a:avLst/>
          </a:prstGeom>
        </p:spPr>
      </p:pic>
    </p:spTree>
    <p:extLst>
      <p:ext uri="{BB962C8B-B14F-4D97-AF65-F5344CB8AC3E}">
        <p14:creationId xmlns:p14="http://schemas.microsoft.com/office/powerpoint/2010/main" val="428841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03">
    <p:spTree>
      <p:nvGrpSpPr>
        <p:cNvPr id="1" name=""/>
        <p:cNvGrpSpPr/>
        <p:nvPr/>
      </p:nvGrpSpPr>
      <p:grpSpPr>
        <a:xfrm>
          <a:off x="0" y="0"/>
          <a:ext cx="0" cy="0"/>
          <a:chOff x="0" y="0"/>
          <a:chExt cx="0" cy="0"/>
        </a:xfrm>
      </p:grpSpPr>
      <p:grpSp>
        <p:nvGrpSpPr>
          <p:cNvPr id="4" name="Shapes">
            <a:extLst>
              <a:ext uri="{FF2B5EF4-FFF2-40B4-BE49-F238E27FC236}">
                <a16:creationId xmlns:a16="http://schemas.microsoft.com/office/drawing/2014/main" id="{C33F3FF8-A40C-5F48-ACD0-D1FF25F872A5}"/>
              </a:ext>
            </a:extLst>
          </p:cNvPr>
          <p:cNvGrpSpPr/>
          <p:nvPr userDrawn="1"/>
        </p:nvGrpSpPr>
        <p:grpSpPr>
          <a:xfrm>
            <a:off x="457200" y="457200"/>
            <a:ext cx="11291889" cy="5951538"/>
            <a:chOff x="457200" y="457200"/>
            <a:chExt cx="11291889" cy="5951538"/>
          </a:xfrm>
        </p:grpSpPr>
        <p:sp>
          <p:nvSpPr>
            <p:cNvPr id="11" name="Shape 1">
              <a:extLst>
                <a:ext uri="{FF2B5EF4-FFF2-40B4-BE49-F238E27FC236}">
                  <a16:creationId xmlns:a16="http://schemas.microsoft.com/office/drawing/2014/main" id="{A93BAFC2-687A-4A43-9E5C-6CE18A3F4D35}"/>
                </a:ext>
                <a:ext uri="{C183D7F6-B498-43B3-948B-1728B52AA6E4}">
                  <adec:decorative xmlns:adec="http://schemas.microsoft.com/office/drawing/2017/decorative" val="1"/>
                </a:ext>
              </a:extLst>
            </p:cNvPr>
            <p:cNvSpPr>
              <a:spLocks noChangeAspect="1" noEditPoints="1"/>
            </p:cNvSpPr>
            <p:nvPr userDrawn="1"/>
          </p:nvSpPr>
          <p:spPr bwMode="hidden">
            <a:xfrm>
              <a:off x="8522971" y="457200"/>
              <a:ext cx="3226118" cy="3234364"/>
            </a:xfrm>
            <a:custGeom>
              <a:avLst/>
              <a:gdLst>
                <a:gd name="connsiteX0" fmla="*/ 8065770 w 11291888"/>
                <a:gd name="connsiteY0" fmla="*/ 0 h 4959350"/>
                <a:gd name="connsiteX1" fmla="*/ 603 w 11291888"/>
                <a:gd name="connsiteY1" fmla="*/ 4959244 h 4959350"/>
                <a:gd name="connsiteX2" fmla="*/ 0 w 11291888"/>
                <a:gd name="connsiteY2" fmla="*/ 4959350 h 4959350"/>
                <a:gd name="connsiteX3" fmla="*/ 8065770 w 11291888"/>
                <a:gd name="connsiteY3" fmla="*/ 0 h 4959350"/>
                <a:gd name="connsiteX4" fmla="*/ 11291888 w 11291888"/>
                <a:gd name="connsiteY4" fmla="*/ 2975610 h 4959350"/>
                <a:gd name="connsiteX5" fmla="*/ 9819004 w 11291888"/>
                <a:gd name="connsiteY5" fmla="*/ 3234364 h 4959350"/>
                <a:gd name="connsiteX0" fmla="*/ 8065167 w 11291285"/>
                <a:gd name="connsiteY0" fmla="*/ 0 h 4959244"/>
                <a:gd name="connsiteX1" fmla="*/ 0 w 11291285"/>
                <a:gd name="connsiteY1" fmla="*/ 4959244 h 4959244"/>
                <a:gd name="connsiteX2" fmla="*/ 8065167 w 11291285"/>
                <a:gd name="connsiteY2" fmla="*/ 0 h 4959244"/>
                <a:gd name="connsiteX3" fmla="*/ 8065167 w 11291285"/>
                <a:gd name="connsiteY3" fmla="*/ 0 h 4959244"/>
                <a:gd name="connsiteX4" fmla="*/ 11291285 w 11291285"/>
                <a:gd name="connsiteY4" fmla="*/ 2975610 h 4959244"/>
                <a:gd name="connsiteX5" fmla="*/ 9818401 w 11291285"/>
                <a:gd name="connsiteY5" fmla="*/ 3234364 h 4959244"/>
                <a:gd name="connsiteX6" fmla="*/ 8065167 w 11291285"/>
                <a:gd name="connsiteY6" fmla="*/ 0 h 4959244"/>
                <a:gd name="connsiteX0" fmla="*/ 0 w 3226118"/>
                <a:gd name="connsiteY0" fmla="*/ 0 h 3234364"/>
                <a:gd name="connsiteX1" fmla="*/ 3226118 w 3226118"/>
                <a:gd name="connsiteY1" fmla="*/ 2975610 h 3234364"/>
                <a:gd name="connsiteX2" fmla="*/ 1753234 w 3226118"/>
                <a:gd name="connsiteY2" fmla="*/ 3234364 h 3234364"/>
                <a:gd name="connsiteX3" fmla="*/ 0 w 3226118"/>
                <a:gd name="connsiteY3" fmla="*/ 0 h 3234364"/>
              </a:gdLst>
              <a:ahLst/>
              <a:cxnLst>
                <a:cxn ang="0">
                  <a:pos x="connsiteX0" y="connsiteY0"/>
                </a:cxn>
                <a:cxn ang="0">
                  <a:pos x="connsiteX1" y="connsiteY1"/>
                </a:cxn>
                <a:cxn ang="0">
                  <a:pos x="connsiteX2" y="connsiteY2"/>
                </a:cxn>
                <a:cxn ang="0">
                  <a:pos x="connsiteX3" y="connsiteY3"/>
                </a:cxn>
              </a:cxnLst>
              <a:rect l="l" t="t" r="r" b="b"/>
              <a:pathLst>
                <a:path w="3226118" h="3234364">
                  <a:moveTo>
                    <a:pt x="0" y="0"/>
                  </a:moveTo>
                  <a:lnTo>
                    <a:pt x="3226118" y="2975610"/>
                  </a:lnTo>
                  <a:lnTo>
                    <a:pt x="1753234" y="3234364"/>
                  </a:lnTo>
                  <a:lnTo>
                    <a:pt x="0" y="0"/>
                  </a:lnTo>
                  <a:close/>
                </a:path>
              </a:pathLst>
            </a:custGeom>
            <a:solidFill>
              <a:srgbClr val="93D50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3" name="Shape 2">
              <a:extLst>
                <a:ext uri="{FF2B5EF4-FFF2-40B4-BE49-F238E27FC236}">
                  <a16:creationId xmlns:a16="http://schemas.microsoft.com/office/drawing/2014/main" id="{86F43E0A-1943-4C48-8D49-8182ABF20983}"/>
                </a:ext>
                <a:ext uri="{C183D7F6-B498-43B3-948B-1728B52AA6E4}">
                  <adec:decorative xmlns:adec="http://schemas.microsoft.com/office/drawing/2017/decorative" val="1"/>
                </a:ext>
              </a:extLst>
            </p:cNvPr>
            <p:cNvSpPr>
              <a:spLocks noChangeAspect="1" noEditPoints="1"/>
            </p:cNvSpPr>
            <p:nvPr userDrawn="1"/>
          </p:nvSpPr>
          <p:spPr bwMode="hidden">
            <a:xfrm>
              <a:off x="457200" y="457200"/>
              <a:ext cx="11291888" cy="5951538"/>
            </a:xfrm>
            <a:custGeom>
              <a:avLst/>
              <a:gdLst>
                <a:gd name="T0" fmla="*/ 8458 w 11841"/>
                <a:gd name="T1" fmla="*/ 0 h 6240"/>
                <a:gd name="T2" fmla="*/ 8458 w 11841"/>
                <a:gd name="T3" fmla="*/ 0 h 6240"/>
                <a:gd name="T4" fmla="*/ 0 w 11841"/>
                <a:gd name="T5" fmla="*/ 5200 h 6240"/>
                <a:gd name="T6" fmla="*/ 11841 w 11841"/>
                <a:gd name="T7" fmla="*/ 6240 h 6240"/>
                <a:gd name="T8" fmla="*/ 8458 w 11841"/>
                <a:gd name="T9" fmla="*/ 0 h 6240"/>
              </a:gdLst>
              <a:ahLst/>
              <a:cxnLst>
                <a:cxn ang="0">
                  <a:pos x="T0" y="T1"/>
                </a:cxn>
                <a:cxn ang="0">
                  <a:pos x="T2" y="T3"/>
                </a:cxn>
                <a:cxn ang="0">
                  <a:pos x="T4" y="T5"/>
                </a:cxn>
                <a:cxn ang="0">
                  <a:pos x="T6" y="T7"/>
                </a:cxn>
                <a:cxn ang="0">
                  <a:pos x="T8" y="T9"/>
                </a:cxn>
              </a:cxnLst>
              <a:rect l="0" t="0" r="r" b="b"/>
              <a:pathLst>
                <a:path w="11841" h="6240">
                  <a:moveTo>
                    <a:pt x="8458" y="0"/>
                  </a:moveTo>
                  <a:lnTo>
                    <a:pt x="8458" y="0"/>
                  </a:lnTo>
                  <a:lnTo>
                    <a:pt x="0" y="5200"/>
                  </a:lnTo>
                  <a:lnTo>
                    <a:pt x="11841" y="6240"/>
                  </a:lnTo>
                  <a:lnTo>
                    <a:pt x="8458"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457200" y="1736725"/>
            <a:ext cx="5486400" cy="2057400"/>
          </a:xfrm>
          <a:prstGeom prst="rect">
            <a:avLst/>
          </a:prstGeom>
        </p:spPr>
        <p:txBody>
          <a:bodyPr anchor="b"/>
          <a:lstStyle>
            <a:lvl1pPr algn="l">
              <a:defRPr sz="4800" spc="-100" baseline="0"/>
            </a:lvl1pPr>
          </a:lstStyle>
          <a:p>
            <a:r>
              <a:rPr lang="en-US" dirty="0"/>
              <a:t>[Presentation title]</a:t>
            </a:r>
          </a:p>
        </p:txBody>
      </p:sp>
      <p:sp>
        <p:nvSpPr>
          <p:cNvPr id="3" name="Subtitle 2">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457200" y="4023360"/>
            <a:ext cx="5486400" cy="1189931"/>
          </a:xfrm>
        </p:spPr>
        <p:txBody>
          <a:bodyPr>
            <a:noAutofit/>
          </a:bodyPr>
          <a:lstStyle>
            <a:lvl1pPr marL="0" indent="0" algn="l">
              <a:spcBef>
                <a:spcPts val="0"/>
              </a:spcBef>
              <a:buNone/>
              <a:defRPr sz="1800"/>
            </a:lvl1pPr>
            <a:lvl2pPr marL="0" indent="0" algn="l">
              <a:spcBef>
                <a:spcPts val="0"/>
              </a:spcBef>
              <a:buNone/>
              <a:defRPr sz="1800"/>
            </a:lvl2pPr>
            <a:lvl3pPr marL="0" indent="0" algn="l">
              <a:spcBef>
                <a:spcPts val="0"/>
              </a:spcBef>
              <a:buNone/>
              <a:defRPr sz="1800"/>
            </a:lvl3pPr>
            <a:lvl4pPr marL="0" indent="0" algn="l">
              <a:spcBef>
                <a:spcPts val="0"/>
              </a:spcBef>
              <a:buNone/>
              <a:defRPr sz="1800"/>
            </a:lvl4pPr>
            <a:lvl5pPr marL="0" indent="0" algn="l">
              <a:spcBef>
                <a:spcPts val="0"/>
              </a:spcBef>
              <a:buNone/>
              <a:defRPr sz="1800"/>
            </a:lvl5pPr>
            <a:lvl6pPr marL="0" indent="0" algn="l">
              <a:spcBef>
                <a:spcPts val="0"/>
              </a:spcBef>
              <a:buNone/>
              <a:defRPr sz="1800"/>
            </a:lvl6pPr>
            <a:lvl7pPr marL="0" indent="0" algn="l">
              <a:spcBef>
                <a:spcPts val="0"/>
              </a:spcBef>
              <a:buNone/>
              <a:defRPr sz="1800"/>
            </a:lvl7pPr>
            <a:lvl8pPr marL="0" indent="0" algn="l">
              <a:spcBef>
                <a:spcPts val="0"/>
              </a:spcBef>
              <a:buNone/>
              <a:defRPr sz="1800"/>
            </a:lvl8pPr>
            <a:lvl9pPr marL="0" indent="0" algn="l">
              <a:spcBef>
                <a:spcPts val="0"/>
              </a:spcBef>
              <a:buNone/>
              <a:defRPr sz="1800"/>
            </a:lvl9pPr>
          </a:lstStyle>
          <a:p>
            <a:r>
              <a:rPr lang="en-US" dirty="0"/>
              <a:t>[Optional presentation subtitle]</a:t>
            </a:r>
          </a:p>
        </p:txBody>
      </p:sp>
      <p:sp>
        <p:nvSpPr>
          <p:cNvPr id="9" name="Text Placeholder 3">
            <a:extLst>
              <a:ext uri="{FF2B5EF4-FFF2-40B4-BE49-F238E27FC236}">
                <a16:creationId xmlns:a16="http://schemas.microsoft.com/office/drawing/2014/main" id="{5C800EA8-6366-7F4C-B7F3-6DF82E498590}"/>
              </a:ext>
            </a:extLst>
          </p:cNvPr>
          <p:cNvSpPr>
            <a:spLocks noGrp="1"/>
          </p:cNvSpPr>
          <p:nvPr userDrawn="1">
            <p:ph type="body" sz="quarter" idx="10" hasCustomPrompt="1"/>
          </p:nvPr>
        </p:nvSpPr>
        <p:spPr>
          <a:xfrm>
            <a:off x="457200" y="5815907"/>
            <a:ext cx="5486400" cy="638868"/>
          </a:xfrm>
        </p:spPr>
        <p:txBody>
          <a:bodyPr anchor="b" anchorCtr="0"/>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dirty="0"/>
              <a:t>[Month 00, 0000]</a:t>
            </a:r>
          </a:p>
        </p:txBody>
      </p:sp>
      <p:pic>
        <p:nvPicPr>
          <p:cNvPr id="10" name="Picture 9">
            <a:extLst>
              <a:ext uri="{FF2B5EF4-FFF2-40B4-BE49-F238E27FC236}">
                <a16:creationId xmlns:a16="http://schemas.microsoft.com/office/drawing/2014/main" id="{591235CC-ECE9-4A89-871A-624F3A081B13}"/>
              </a:ext>
            </a:extLst>
          </p:cNvPr>
          <p:cNvPicPr>
            <a:picLocks noChangeAspect="1"/>
          </p:cNvPicPr>
          <p:nvPr userDrawn="1"/>
        </p:nvPicPr>
        <p:blipFill>
          <a:blip r:embed="rId2"/>
          <a:stretch>
            <a:fillRect/>
          </a:stretch>
        </p:blipFill>
        <p:spPr>
          <a:xfrm>
            <a:off x="457199" y="456634"/>
            <a:ext cx="2105025" cy="625228"/>
          </a:xfrm>
          <a:prstGeom prst="rect">
            <a:avLst/>
          </a:prstGeom>
        </p:spPr>
      </p:pic>
    </p:spTree>
    <p:extLst>
      <p:ext uri="{BB962C8B-B14F-4D97-AF65-F5344CB8AC3E}">
        <p14:creationId xmlns:p14="http://schemas.microsoft.com/office/powerpoint/2010/main" val="245487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06">
    <p:spTree>
      <p:nvGrpSpPr>
        <p:cNvPr id="1" name=""/>
        <p:cNvGrpSpPr/>
        <p:nvPr/>
      </p:nvGrpSpPr>
      <p:grpSpPr>
        <a:xfrm>
          <a:off x="0" y="0"/>
          <a:ext cx="0" cy="0"/>
          <a:chOff x="0" y="0"/>
          <a:chExt cx="0" cy="0"/>
        </a:xfrm>
      </p:grpSpPr>
      <p:sp>
        <p:nvSpPr>
          <p:cNvPr id="8" name="Shape">
            <a:extLst>
              <a:ext uri="{FF2B5EF4-FFF2-40B4-BE49-F238E27FC236}">
                <a16:creationId xmlns:a16="http://schemas.microsoft.com/office/drawing/2014/main" id="{7DE88D0B-AFE3-46E8-83DB-5AB20802945F}"/>
              </a:ext>
              <a:ext uri="{C183D7F6-B498-43B3-948B-1728B52AA6E4}">
                <adec:decorative xmlns:adec="http://schemas.microsoft.com/office/drawing/2017/decorative" val="1"/>
              </a:ext>
            </a:extLst>
          </p:cNvPr>
          <p:cNvSpPr>
            <a:spLocks noChangeAspect="1" noEditPoints="1"/>
          </p:cNvSpPr>
          <p:nvPr userDrawn="1"/>
        </p:nvSpPr>
        <p:spPr bwMode="hidden">
          <a:xfrm>
            <a:off x="0" y="0"/>
            <a:ext cx="12192000" cy="6858000"/>
          </a:xfrm>
          <a:custGeom>
            <a:avLst/>
            <a:gdLst>
              <a:gd name="T0" fmla="*/ 9142 w 12799"/>
              <a:gd name="T1" fmla="*/ 0 h 7199"/>
              <a:gd name="T2" fmla="*/ 9142 w 12799"/>
              <a:gd name="T3" fmla="*/ 0 h 7199"/>
              <a:gd name="T4" fmla="*/ 0 w 12799"/>
              <a:gd name="T5" fmla="*/ 5999 h 7199"/>
              <a:gd name="T6" fmla="*/ 12799 w 12799"/>
              <a:gd name="T7" fmla="*/ 7199 h 7199"/>
              <a:gd name="T8" fmla="*/ 9142 w 12799"/>
              <a:gd name="T9" fmla="*/ 0 h 7199"/>
            </a:gdLst>
            <a:ahLst/>
            <a:cxnLst>
              <a:cxn ang="0">
                <a:pos x="T0" y="T1"/>
              </a:cxn>
              <a:cxn ang="0">
                <a:pos x="T2" y="T3"/>
              </a:cxn>
              <a:cxn ang="0">
                <a:pos x="T4" y="T5"/>
              </a:cxn>
              <a:cxn ang="0">
                <a:pos x="T6" y="T7"/>
              </a:cxn>
              <a:cxn ang="0">
                <a:pos x="T8" y="T9"/>
              </a:cxn>
            </a:cxnLst>
            <a:rect l="0" t="0" r="r" b="b"/>
            <a:pathLst>
              <a:path w="12799" h="7199">
                <a:moveTo>
                  <a:pt x="9142" y="0"/>
                </a:moveTo>
                <a:lnTo>
                  <a:pt x="9142" y="0"/>
                </a:lnTo>
                <a:lnTo>
                  <a:pt x="0" y="5999"/>
                </a:lnTo>
                <a:lnTo>
                  <a:pt x="12799" y="7199"/>
                </a:lnTo>
                <a:lnTo>
                  <a:pt x="9142" y="0"/>
                </a:lnTo>
                <a:close/>
              </a:path>
            </a:pathLst>
          </a:custGeom>
          <a:solidFill>
            <a:srgbClr val="93D5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457200" y="1736724"/>
            <a:ext cx="5486400" cy="2058035"/>
          </a:xfrm>
          <a:prstGeom prst="rect">
            <a:avLst/>
          </a:prstGeom>
        </p:spPr>
        <p:txBody>
          <a:bodyPr anchor="b"/>
          <a:lstStyle>
            <a:lvl1pPr algn="l">
              <a:defRPr sz="4800" spc="-100" baseline="0"/>
            </a:lvl1pPr>
          </a:lstStyle>
          <a:p>
            <a:r>
              <a:rPr lang="en-US" dirty="0"/>
              <a:t>[Presentation title]</a:t>
            </a:r>
          </a:p>
        </p:txBody>
      </p:sp>
      <p:sp>
        <p:nvSpPr>
          <p:cNvPr id="3" name="Subtitle 2">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457200" y="4023360"/>
            <a:ext cx="5486400" cy="1189931"/>
          </a:xfrm>
        </p:spPr>
        <p:txBody>
          <a:bodyPr>
            <a:noAutofit/>
          </a:bodyPr>
          <a:lstStyle>
            <a:lvl1pPr marL="0" indent="0" algn="l">
              <a:spcBef>
                <a:spcPts val="0"/>
              </a:spcBef>
              <a:buNone/>
              <a:defRPr sz="1800"/>
            </a:lvl1pPr>
            <a:lvl2pPr marL="0" indent="0" algn="l">
              <a:spcBef>
                <a:spcPts val="0"/>
              </a:spcBef>
              <a:buNone/>
              <a:defRPr sz="1800"/>
            </a:lvl2pPr>
            <a:lvl3pPr marL="0" indent="0" algn="l">
              <a:spcBef>
                <a:spcPts val="0"/>
              </a:spcBef>
              <a:buNone/>
              <a:defRPr sz="1800"/>
            </a:lvl3pPr>
            <a:lvl4pPr marL="0" indent="0" algn="l">
              <a:spcBef>
                <a:spcPts val="0"/>
              </a:spcBef>
              <a:buNone/>
              <a:defRPr sz="1800"/>
            </a:lvl4pPr>
            <a:lvl5pPr marL="0" indent="0" algn="l">
              <a:spcBef>
                <a:spcPts val="0"/>
              </a:spcBef>
              <a:buNone/>
              <a:defRPr sz="1800"/>
            </a:lvl5pPr>
            <a:lvl6pPr marL="0" indent="0" algn="l">
              <a:spcBef>
                <a:spcPts val="0"/>
              </a:spcBef>
              <a:buNone/>
              <a:defRPr sz="1800"/>
            </a:lvl6pPr>
            <a:lvl7pPr marL="0" indent="0" algn="l">
              <a:spcBef>
                <a:spcPts val="0"/>
              </a:spcBef>
              <a:buNone/>
              <a:defRPr sz="1800"/>
            </a:lvl7pPr>
            <a:lvl8pPr marL="0" indent="0" algn="l">
              <a:spcBef>
                <a:spcPts val="0"/>
              </a:spcBef>
              <a:buNone/>
              <a:defRPr sz="1800"/>
            </a:lvl8pPr>
            <a:lvl9pPr marL="0" indent="0" algn="l">
              <a:spcBef>
                <a:spcPts val="0"/>
              </a:spcBef>
              <a:buNone/>
              <a:defRPr sz="1800"/>
            </a:lvl9pPr>
          </a:lstStyle>
          <a:p>
            <a:r>
              <a:rPr lang="en-US" dirty="0"/>
              <a:t>[Optional presentation subtitle]</a:t>
            </a:r>
          </a:p>
        </p:txBody>
      </p:sp>
      <p:sp>
        <p:nvSpPr>
          <p:cNvPr id="9" name="Text Placeholder 3">
            <a:extLst>
              <a:ext uri="{FF2B5EF4-FFF2-40B4-BE49-F238E27FC236}">
                <a16:creationId xmlns:a16="http://schemas.microsoft.com/office/drawing/2014/main" id="{5C800EA8-6366-7F4C-B7F3-6DF82E498590}"/>
              </a:ext>
            </a:extLst>
          </p:cNvPr>
          <p:cNvSpPr>
            <a:spLocks noGrp="1"/>
          </p:cNvSpPr>
          <p:nvPr userDrawn="1">
            <p:ph type="body" sz="quarter" idx="10" hasCustomPrompt="1"/>
          </p:nvPr>
        </p:nvSpPr>
        <p:spPr>
          <a:xfrm>
            <a:off x="457200" y="5815907"/>
            <a:ext cx="5486400" cy="638868"/>
          </a:xfrm>
        </p:spPr>
        <p:txBody>
          <a:bodyPr anchor="b" anchorCtr="0"/>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dirty="0"/>
              <a:t>[Month 00, 0000]</a:t>
            </a:r>
          </a:p>
        </p:txBody>
      </p:sp>
      <p:pic>
        <p:nvPicPr>
          <p:cNvPr id="10" name="Picture 9">
            <a:extLst>
              <a:ext uri="{FF2B5EF4-FFF2-40B4-BE49-F238E27FC236}">
                <a16:creationId xmlns:a16="http://schemas.microsoft.com/office/drawing/2014/main" id="{6DC29999-5A58-453D-BD34-0A7A61F99395}"/>
              </a:ext>
            </a:extLst>
          </p:cNvPr>
          <p:cNvPicPr>
            <a:picLocks noChangeAspect="1"/>
          </p:cNvPicPr>
          <p:nvPr userDrawn="1"/>
        </p:nvPicPr>
        <p:blipFill>
          <a:blip r:embed="rId2"/>
          <a:stretch>
            <a:fillRect/>
          </a:stretch>
        </p:blipFill>
        <p:spPr>
          <a:xfrm>
            <a:off x="457199" y="456634"/>
            <a:ext cx="2105025" cy="625228"/>
          </a:xfrm>
          <a:prstGeom prst="rect">
            <a:avLst/>
          </a:prstGeom>
        </p:spPr>
      </p:pic>
    </p:spTree>
    <p:extLst>
      <p:ext uri="{BB962C8B-B14F-4D97-AF65-F5344CB8AC3E}">
        <p14:creationId xmlns:p14="http://schemas.microsoft.com/office/powerpoint/2010/main" val="287406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07">
    <p:bg>
      <p:bgPr>
        <a:solidFill>
          <a:schemeClr val="bg1"/>
        </a:solidFill>
        <a:effectLst/>
      </p:bgPr>
    </p:bg>
    <p:spTree>
      <p:nvGrpSpPr>
        <p:cNvPr id="1" name=""/>
        <p:cNvGrpSpPr/>
        <p:nvPr/>
      </p:nvGrpSpPr>
      <p:grpSpPr>
        <a:xfrm>
          <a:off x="0" y="0"/>
          <a:ext cx="0" cy="0"/>
          <a:chOff x="0" y="0"/>
          <a:chExt cx="0" cy="0"/>
        </a:xfrm>
      </p:grpSpPr>
      <p:sp>
        <p:nvSpPr>
          <p:cNvPr id="12" name="Shape">
            <a:extLst>
              <a:ext uri="{FF2B5EF4-FFF2-40B4-BE49-F238E27FC236}">
                <a16:creationId xmlns:a16="http://schemas.microsoft.com/office/drawing/2014/main" id="{4FA61ADB-B0A1-424C-8378-FBE5AAFCBF7D}"/>
              </a:ext>
              <a:ext uri="{C183D7F6-B498-43B3-948B-1728B52AA6E4}">
                <adec:decorative xmlns:adec="http://schemas.microsoft.com/office/drawing/2017/decorative" val="1"/>
              </a:ext>
            </a:extLst>
          </p:cNvPr>
          <p:cNvSpPr>
            <a:spLocks noChangeAspect="1" noEditPoints="1"/>
          </p:cNvSpPr>
          <p:nvPr userDrawn="1"/>
        </p:nvSpPr>
        <p:spPr bwMode="hidden">
          <a:xfrm>
            <a:off x="0" y="0"/>
            <a:ext cx="12192000" cy="6858000"/>
          </a:xfrm>
          <a:custGeom>
            <a:avLst/>
            <a:gdLst>
              <a:gd name="T0" fmla="*/ 9142 w 12799"/>
              <a:gd name="T1" fmla="*/ 0 h 7199"/>
              <a:gd name="T2" fmla="*/ 9142 w 12799"/>
              <a:gd name="T3" fmla="*/ 0 h 7199"/>
              <a:gd name="T4" fmla="*/ 0 w 12799"/>
              <a:gd name="T5" fmla="*/ 5999 h 7199"/>
              <a:gd name="T6" fmla="*/ 12799 w 12799"/>
              <a:gd name="T7" fmla="*/ 7199 h 7199"/>
              <a:gd name="T8" fmla="*/ 9142 w 12799"/>
              <a:gd name="T9" fmla="*/ 0 h 7199"/>
            </a:gdLst>
            <a:ahLst/>
            <a:cxnLst>
              <a:cxn ang="0">
                <a:pos x="T0" y="T1"/>
              </a:cxn>
              <a:cxn ang="0">
                <a:pos x="T2" y="T3"/>
              </a:cxn>
              <a:cxn ang="0">
                <a:pos x="T4" y="T5"/>
              </a:cxn>
              <a:cxn ang="0">
                <a:pos x="T6" y="T7"/>
              </a:cxn>
              <a:cxn ang="0">
                <a:pos x="T8" y="T9"/>
              </a:cxn>
            </a:cxnLst>
            <a:rect l="0" t="0" r="r" b="b"/>
            <a:pathLst>
              <a:path w="12799" h="7199">
                <a:moveTo>
                  <a:pt x="9142" y="0"/>
                </a:moveTo>
                <a:lnTo>
                  <a:pt x="9142" y="0"/>
                </a:lnTo>
                <a:lnTo>
                  <a:pt x="0" y="5999"/>
                </a:lnTo>
                <a:lnTo>
                  <a:pt x="12799" y="7199"/>
                </a:lnTo>
                <a:lnTo>
                  <a:pt x="914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457200" y="1736724"/>
            <a:ext cx="5486400" cy="2058035"/>
          </a:xfrm>
          <a:prstGeom prst="rect">
            <a:avLst/>
          </a:prstGeom>
        </p:spPr>
        <p:txBody>
          <a:bodyPr anchor="b"/>
          <a:lstStyle>
            <a:lvl1pPr algn="l">
              <a:defRPr sz="4800" spc="-100" baseline="0"/>
            </a:lvl1pPr>
          </a:lstStyle>
          <a:p>
            <a:r>
              <a:rPr lang="en-US" dirty="0"/>
              <a:t>[Presentation title]</a:t>
            </a:r>
          </a:p>
        </p:txBody>
      </p:sp>
      <p:sp>
        <p:nvSpPr>
          <p:cNvPr id="3" name="Subtitle 2">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457200" y="4023360"/>
            <a:ext cx="5486400" cy="1189931"/>
          </a:xfrm>
        </p:spPr>
        <p:txBody>
          <a:bodyPr>
            <a:noAutofit/>
          </a:bodyPr>
          <a:lstStyle>
            <a:lvl1pPr marL="0" indent="0" algn="l">
              <a:spcBef>
                <a:spcPts val="0"/>
              </a:spcBef>
              <a:buNone/>
              <a:defRPr sz="1800"/>
            </a:lvl1pPr>
            <a:lvl2pPr marL="0" indent="0" algn="l">
              <a:spcBef>
                <a:spcPts val="0"/>
              </a:spcBef>
              <a:buNone/>
              <a:defRPr sz="1800"/>
            </a:lvl2pPr>
            <a:lvl3pPr marL="0" indent="0" algn="l">
              <a:spcBef>
                <a:spcPts val="0"/>
              </a:spcBef>
              <a:buNone/>
              <a:defRPr sz="1800"/>
            </a:lvl3pPr>
            <a:lvl4pPr marL="0" indent="0" algn="l">
              <a:spcBef>
                <a:spcPts val="0"/>
              </a:spcBef>
              <a:buNone/>
              <a:defRPr sz="1800"/>
            </a:lvl4pPr>
            <a:lvl5pPr marL="0" indent="0" algn="l">
              <a:spcBef>
                <a:spcPts val="0"/>
              </a:spcBef>
              <a:buNone/>
              <a:defRPr sz="1800"/>
            </a:lvl5pPr>
            <a:lvl6pPr marL="0" indent="0" algn="l">
              <a:spcBef>
                <a:spcPts val="0"/>
              </a:spcBef>
              <a:buNone/>
              <a:defRPr sz="1800"/>
            </a:lvl6pPr>
            <a:lvl7pPr marL="0" indent="0" algn="l">
              <a:spcBef>
                <a:spcPts val="0"/>
              </a:spcBef>
              <a:buNone/>
              <a:defRPr sz="1800"/>
            </a:lvl7pPr>
            <a:lvl8pPr marL="0" indent="0" algn="l">
              <a:spcBef>
                <a:spcPts val="0"/>
              </a:spcBef>
              <a:buNone/>
              <a:defRPr sz="1800"/>
            </a:lvl8pPr>
            <a:lvl9pPr marL="0" indent="0" algn="l">
              <a:spcBef>
                <a:spcPts val="0"/>
              </a:spcBef>
              <a:buNone/>
              <a:defRPr sz="1800"/>
            </a:lvl9pPr>
          </a:lstStyle>
          <a:p>
            <a:r>
              <a:rPr lang="en-US" dirty="0"/>
              <a:t>[Optional presentation subtitle]</a:t>
            </a:r>
          </a:p>
        </p:txBody>
      </p:sp>
      <p:sp>
        <p:nvSpPr>
          <p:cNvPr id="9" name="Text Placeholder 3">
            <a:extLst>
              <a:ext uri="{FF2B5EF4-FFF2-40B4-BE49-F238E27FC236}">
                <a16:creationId xmlns:a16="http://schemas.microsoft.com/office/drawing/2014/main" id="{5C800EA8-6366-7F4C-B7F3-6DF82E498590}"/>
              </a:ext>
            </a:extLst>
          </p:cNvPr>
          <p:cNvSpPr>
            <a:spLocks noGrp="1"/>
          </p:cNvSpPr>
          <p:nvPr userDrawn="1">
            <p:ph type="body" sz="quarter" idx="10" hasCustomPrompt="1"/>
          </p:nvPr>
        </p:nvSpPr>
        <p:spPr>
          <a:xfrm>
            <a:off x="457200" y="5815907"/>
            <a:ext cx="5486400" cy="638868"/>
          </a:xfrm>
        </p:spPr>
        <p:txBody>
          <a:bodyPr anchor="b" anchorCtr="0"/>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dirty="0"/>
              <a:t>[Month 00, 0000]</a:t>
            </a:r>
          </a:p>
        </p:txBody>
      </p:sp>
      <p:pic>
        <p:nvPicPr>
          <p:cNvPr id="7" name="Picture 6">
            <a:extLst>
              <a:ext uri="{FF2B5EF4-FFF2-40B4-BE49-F238E27FC236}">
                <a16:creationId xmlns:a16="http://schemas.microsoft.com/office/drawing/2014/main" id="{B1070A72-625F-4004-99C2-C34F7EF6E52D}"/>
              </a:ext>
            </a:extLst>
          </p:cNvPr>
          <p:cNvPicPr>
            <a:picLocks noChangeAspect="1"/>
          </p:cNvPicPr>
          <p:nvPr userDrawn="1"/>
        </p:nvPicPr>
        <p:blipFill>
          <a:blip r:embed="rId2"/>
          <a:stretch>
            <a:fillRect/>
          </a:stretch>
        </p:blipFill>
        <p:spPr>
          <a:xfrm>
            <a:off x="457199" y="456634"/>
            <a:ext cx="2105025" cy="625228"/>
          </a:xfrm>
          <a:prstGeom prst="rect">
            <a:avLst/>
          </a:prstGeom>
        </p:spPr>
      </p:pic>
    </p:spTree>
    <p:extLst>
      <p:ext uri="{BB962C8B-B14F-4D97-AF65-F5344CB8AC3E}">
        <p14:creationId xmlns:p14="http://schemas.microsoft.com/office/powerpoint/2010/main" val="71373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DE4FC5-C208-4061-8E32-8B795BC19E6E}"/>
              </a:ext>
            </a:extLst>
          </p:cNvPr>
          <p:cNvSpPr>
            <a:spLocks noGrp="1"/>
          </p:cNvSpPr>
          <p:nvPr>
            <p:ph type="body" idx="1"/>
          </p:nvPr>
        </p:nvSpPr>
        <p:spPr>
          <a:xfrm>
            <a:off x="457200" y="1737360"/>
            <a:ext cx="11277600" cy="4343400"/>
          </a:xfrm>
          <a:prstGeom prst="rect">
            <a:avLst/>
          </a:prstGeom>
        </p:spPr>
        <p:txBody>
          <a:bodyPr vert="horz" lIns="0" tIns="0" rIns="0" bIns="0" spcCol="30175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a:extLst>
              <a:ext uri="{FF2B5EF4-FFF2-40B4-BE49-F238E27FC236}">
                <a16:creationId xmlns:a16="http://schemas.microsoft.com/office/drawing/2014/main" id="{7149E2E3-DDD2-4884-B20C-8C7AE6FDE6DD}"/>
              </a:ext>
            </a:extLst>
          </p:cNvPr>
          <p:cNvSpPr>
            <a:spLocks noGrp="1"/>
          </p:cNvSpPr>
          <p:nvPr>
            <p:ph type="ftr" sz="quarter" idx="3"/>
          </p:nvPr>
        </p:nvSpPr>
        <p:spPr>
          <a:xfrm>
            <a:off x="3352800" y="6243320"/>
            <a:ext cx="5486400" cy="182880"/>
          </a:xfrm>
          <a:prstGeom prst="rect">
            <a:avLst/>
          </a:prstGeom>
        </p:spPr>
        <p:txBody>
          <a:bodyPr vert="horz" wrap="none" lIns="0" tIns="0" rIns="0" bIns="0" rtlCol="0" anchor="b" anchorCtr="0"/>
          <a:lstStyle>
            <a:lvl1pPr algn="ctr">
              <a:defRPr sz="800">
                <a:solidFill>
                  <a:schemeClr val="tx1"/>
                </a:solidFill>
              </a:defRPr>
            </a:lvl1pPr>
          </a:lstStyle>
          <a:p>
            <a:r>
              <a:rPr lang="en-US" dirty="0"/>
              <a:t>[Optional presentation title]</a:t>
            </a:r>
          </a:p>
        </p:txBody>
      </p:sp>
      <p:sp>
        <p:nvSpPr>
          <p:cNvPr id="4" name="Date Placeholder 4">
            <a:extLst>
              <a:ext uri="{FF2B5EF4-FFF2-40B4-BE49-F238E27FC236}">
                <a16:creationId xmlns:a16="http://schemas.microsoft.com/office/drawing/2014/main" id="{4D35E30C-8B67-40E8-BE12-38393DE39799}"/>
              </a:ext>
            </a:extLst>
          </p:cNvPr>
          <p:cNvSpPr>
            <a:spLocks noGrp="1"/>
          </p:cNvSpPr>
          <p:nvPr>
            <p:ph type="dt" sz="half" idx="2"/>
          </p:nvPr>
        </p:nvSpPr>
        <p:spPr>
          <a:xfrm>
            <a:off x="9174480" y="6243320"/>
            <a:ext cx="2240279" cy="182880"/>
          </a:xfrm>
          <a:prstGeom prst="rect">
            <a:avLst/>
          </a:prstGeom>
        </p:spPr>
        <p:txBody>
          <a:bodyPr vert="horz" wrap="none" lIns="0" tIns="0" rIns="0" bIns="0" rtlCol="0" anchor="b" anchorCtr="0"/>
          <a:lstStyle>
            <a:lvl1pPr algn="r">
              <a:defRPr sz="800">
                <a:solidFill>
                  <a:schemeClr val="tx1"/>
                </a:solidFill>
              </a:defRPr>
            </a:lvl1pPr>
          </a:lstStyle>
          <a:p>
            <a:r>
              <a:rPr lang="en-UM"/>
              <a:t>[Month 00, 0000]</a:t>
            </a:r>
            <a:endParaRPr lang="en-US" dirty="0"/>
          </a:p>
        </p:txBody>
      </p:sp>
      <p:sp>
        <p:nvSpPr>
          <p:cNvPr id="6" name="Slide Number Placeholder 5">
            <a:extLst>
              <a:ext uri="{FF2B5EF4-FFF2-40B4-BE49-F238E27FC236}">
                <a16:creationId xmlns:a16="http://schemas.microsoft.com/office/drawing/2014/main" id="{79012A93-F35D-41B8-A960-2FAFDF3C47A5}"/>
              </a:ext>
            </a:extLst>
          </p:cNvPr>
          <p:cNvSpPr>
            <a:spLocks noGrp="1"/>
          </p:cNvSpPr>
          <p:nvPr>
            <p:ph type="sldNum" sz="quarter" idx="4"/>
          </p:nvPr>
        </p:nvSpPr>
        <p:spPr>
          <a:xfrm>
            <a:off x="11414760" y="6243320"/>
            <a:ext cx="320040" cy="182880"/>
          </a:xfrm>
          <a:prstGeom prst="rect">
            <a:avLst/>
          </a:prstGeom>
        </p:spPr>
        <p:txBody>
          <a:bodyPr vert="horz" wrap="none" lIns="0" tIns="0" rIns="0" bIns="0" rtlCol="0" anchor="b" anchorCtr="0"/>
          <a:lstStyle>
            <a:lvl1pPr algn="r">
              <a:defRPr sz="800" b="1">
                <a:solidFill>
                  <a:schemeClr val="tx1"/>
                </a:solidFill>
              </a:defRPr>
            </a:lvl1pPr>
          </a:lstStyle>
          <a:p>
            <a:fld id="{B58DE5F1-E0F9-4CCA-92B7-7A6FC4DFEE14}" type="slidenum">
              <a:rPr lang="en-US" smtClean="0"/>
              <a:pPr/>
              <a:t>‹#›</a:t>
            </a:fld>
            <a:endParaRPr lang="en-US" dirty="0"/>
          </a:p>
        </p:txBody>
      </p:sp>
      <p:sp>
        <p:nvSpPr>
          <p:cNvPr id="8" name="Title Placeholder 1">
            <a:extLst>
              <a:ext uri="{FF2B5EF4-FFF2-40B4-BE49-F238E27FC236}">
                <a16:creationId xmlns:a16="http://schemas.microsoft.com/office/drawing/2014/main" id="{CEB49C1C-CAA6-4E4B-9714-66E94366AE3B}"/>
              </a:ext>
            </a:extLst>
          </p:cNvPr>
          <p:cNvSpPr>
            <a:spLocks noGrp="1"/>
          </p:cNvSpPr>
          <p:nvPr>
            <p:ph type="title"/>
          </p:nvPr>
        </p:nvSpPr>
        <p:spPr>
          <a:xfrm>
            <a:off x="457200" y="457200"/>
            <a:ext cx="10972800" cy="393261"/>
          </a:xfrm>
          <a:prstGeom prst="rect">
            <a:avLst/>
          </a:prstGeom>
        </p:spPr>
        <p:txBody>
          <a:bodyPr vert="horz" lIns="0" tIns="0" rIns="0" bIns="0" rtlCol="0" anchor="t" anchorCtr="0">
            <a:noAutofit/>
          </a:bodyPr>
          <a:lstStyle/>
          <a:p>
            <a:r>
              <a:rPr lang="en-US"/>
              <a:t>Click to edit Master title style</a:t>
            </a:r>
            <a:endParaRPr lang="en-US" dirty="0"/>
          </a:p>
        </p:txBody>
      </p:sp>
      <p:pic>
        <p:nvPicPr>
          <p:cNvPr id="10" name="Picture 9">
            <a:extLst>
              <a:ext uri="{FF2B5EF4-FFF2-40B4-BE49-F238E27FC236}">
                <a16:creationId xmlns:a16="http://schemas.microsoft.com/office/drawing/2014/main" id="{AA70BFC8-E9DC-42AA-8751-BFBC1E47280F}"/>
              </a:ext>
            </a:extLst>
          </p:cNvPr>
          <p:cNvPicPr>
            <a:picLocks noChangeAspect="1"/>
          </p:cNvPicPr>
          <p:nvPr userDrawn="1"/>
        </p:nvPicPr>
        <p:blipFill>
          <a:blip r:embed="rId58"/>
          <a:stretch>
            <a:fillRect/>
          </a:stretch>
        </p:blipFill>
        <p:spPr>
          <a:xfrm>
            <a:off x="366712" y="6183595"/>
            <a:ext cx="1060704" cy="315047"/>
          </a:xfrm>
          <a:prstGeom prst="rect">
            <a:avLst/>
          </a:prstGeom>
        </p:spPr>
      </p:pic>
    </p:spTree>
    <p:extLst>
      <p:ext uri="{BB962C8B-B14F-4D97-AF65-F5344CB8AC3E}">
        <p14:creationId xmlns:p14="http://schemas.microsoft.com/office/powerpoint/2010/main" val="842204006"/>
      </p:ext>
    </p:extLst>
  </p:cSld>
  <p:clrMap bg1="lt1" tx1="dk1" bg2="lt2" tx2="dk2" accent1="accent1" accent2="accent2" accent3="accent3" accent4="accent4" accent5="accent5" accent6="accent6" hlink="hlink" folHlink="folHlink"/>
  <p:sldLayoutIdLst>
    <p:sldLayoutId id="2147483649" r:id="rId1"/>
    <p:sldLayoutId id="2147483705" r:id="rId2"/>
    <p:sldLayoutId id="2147483681" r:id="rId3"/>
    <p:sldLayoutId id="2147483710" r:id="rId4"/>
    <p:sldLayoutId id="2147483706" r:id="rId5"/>
    <p:sldLayoutId id="2147483671" r:id="rId6"/>
    <p:sldLayoutId id="2147483672" r:id="rId7"/>
    <p:sldLayoutId id="2147483669" r:id="rId8"/>
    <p:sldLayoutId id="2147483670" r:id="rId9"/>
    <p:sldLayoutId id="2147483663" r:id="rId10"/>
    <p:sldLayoutId id="2147483662" r:id="rId11"/>
    <p:sldLayoutId id="2147483679" r:id="rId12"/>
    <p:sldLayoutId id="2147483687" r:id="rId13"/>
    <p:sldLayoutId id="2147483685" r:id="rId14"/>
    <p:sldLayoutId id="2147483686" r:id="rId15"/>
    <p:sldLayoutId id="2147483650" r:id="rId16"/>
    <p:sldLayoutId id="2147483690" r:id="rId17"/>
    <p:sldLayoutId id="2147483652" r:id="rId18"/>
    <p:sldLayoutId id="2147483691" r:id="rId19"/>
    <p:sldLayoutId id="2147483656" r:id="rId20"/>
    <p:sldLayoutId id="2147483692" r:id="rId21"/>
    <p:sldLayoutId id="2147483657" r:id="rId22"/>
    <p:sldLayoutId id="2147483693" r:id="rId23"/>
    <p:sldLayoutId id="2147483660" r:id="rId24"/>
    <p:sldLayoutId id="2147483694" r:id="rId25"/>
    <p:sldLayoutId id="2147483661" r:id="rId26"/>
    <p:sldLayoutId id="2147483695" r:id="rId27"/>
    <p:sldLayoutId id="2147483666" r:id="rId28"/>
    <p:sldLayoutId id="2147483696" r:id="rId29"/>
    <p:sldLayoutId id="2147483677" r:id="rId30"/>
    <p:sldLayoutId id="2147483697" r:id="rId31"/>
    <p:sldLayoutId id="2147483678" r:id="rId32"/>
    <p:sldLayoutId id="2147483698" r:id="rId33"/>
    <p:sldLayoutId id="2147483665" r:id="rId34"/>
    <p:sldLayoutId id="2147483651" r:id="rId35"/>
    <p:sldLayoutId id="2147483673" r:id="rId36"/>
    <p:sldLayoutId id="2147483683" r:id="rId37"/>
    <p:sldLayoutId id="2147483684" r:id="rId38"/>
    <p:sldLayoutId id="2147483674" r:id="rId39"/>
    <p:sldLayoutId id="2147483675" r:id="rId40"/>
    <p:sldLayoutId id="2147483676" r:id="rId41"/>
    <p:sldLayoutId id="2147483711" r:id="rId42"/>
    <p:sldLayoutId id="2147483654" r:id="rId43"/>
    <p:sldLayoutId id="2147483699" r:id="rId44"/>
    <p:sldLayoutId id="2147483688" r:id="rId45"/>
    <p:sldLayoutId id="2147483700" r:id="rId46"/>
    <p:sldLayoutId id="2147483704" r:id="rId47"/>
    <p:sldLayoutId id="2147483702" r:id="rId48"/>
    <p:sldLayoutId id="2147483689" r:id="rId49"/>
    <p:sldLayoutId id="2147483701" r:id="rId50"/>
    <p:sldLayoutId id="2147483655" r:id="rId51"/>
    <p:sldLayoutId id="2147483680" r:id="rId52"/>
    <p:sldLayoutId id="2147483712" r:id="rId53"/>
    <p:sldLayoutId id="2147483713" r:id="rId54"/>
    <p:sldLayoutId id="2147483714" r:id="rId55"/>
    <p:sldLayoutId id="2147483715" r:id="rId5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1pPr>
      <a:lvl2pPr marL="36576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2pPr>
      <a:lvl3pPr marL="54864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3pPr>
      <a:lvl4pPr marL="73152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5pPr>
      <a:lvl6pPr marL="109728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6pPr>
      <a:lvl7pPr marL="128016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7pPr>
      <a:lvl8pPr marL="146304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8pPr>
      <a:lvl9pPr marL="164592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288" userDrawn="1">
          <p15:clr>
            <a:srgbClr val="F26B43"/>
          </p15:clr>
        </p15:guide>
        <p15:guide id="3" pos="7392" userDrawn="1">
          <p15:clr>
            <a:srgbClr val="F26B43"/>
          </p15:clr>
        </p15:guide>
        <p15:guide id="4"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4.xml"/><Relationship Id="rId7" Type="http://schemas.openxmlformats.org/officeDocument/2006/relationships/image" Target="../media/image13.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5.xml"/><Relationship Id="rId4" Type="http://schemas.openxmlformats.org/officeDocument/2006/relationships/slideLayout" Target="../slideLayouts/slideLayout43.xml"/><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44.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oleObject3.bin"/><Relationship Id="rId4"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9.png"/><Relationship Id="rId2" Type="http://schemas.openxmlformats.org/officeDocument/2006/relationships/diagramData" Target="../diagrams/data1.xml"/><Relationship Id="rId1" Type="http://schemas.openxmlformats.org/officeDocument/2006/relationships/slideLayout" Target="../slideLayouts/slideLayout4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3.emf"/><Relationship Id="rId5" Type="http://schemas.openxmlformats.org/officeDocument/2006/relationships/oleObject" Target="../embeddings/oleObject4.bin"/><Relationship Id="rId4"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5.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hyperlink" Target="mailto:erik.gilbert@guidehouse.com" TargetMode="External"/><Relationship Id="rId2" Type="http://schemas.openxmlformats.org/officeDocument/2006/relationships/hyperlink" Target="mailto:Michael.Hartnack@Guidehouse.com" TargetMode="External"/><Relationship Id="rId1" Type="http://schemas.openxmlformats.org/officeDocument/2006/relationships/slideLayout" Target="../slideLayouts/slideLayout54.xml"/><Relationship Id="rId5" Type="http://schemas.openxmlformats.org/officeDocument/2006/relationships/hyperlink" Target="mailto:roberto.rodriguez.labastida@guidehouse.com" TargetMode="External"/><Relationship Id="rId4" Type="http://schemas.openxmlformats.org/officeDocument/2006/relationships/hyperlink" Target="mailto:Brett.Feldman@Guidehouse.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3.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1AE90A-105A-3744-834B-FFAFB6BF8220}"/>
              </a:ext>
            </a:extLst>
          </p:cNvPr>
          <p:cNvSpPr>
            <a:spLocks noGrp="1"/>
          </p:cNvSpPr>
          <p:nvPr>
            <p:ph type="ctrTitle"/>
          </p:nvPr>
        </p:nvSpPr>
        <p:spPr/>
        <p:txBody>
          <a:bodyPr/>
          <a:lstStyle/>
          <a:p>
            <a:r>
              <a:rPr lang="en-US" dirty="0"/>
              <a:t>Resilience Assessment Toolkit</a:t>
            </a:r>
          </a:p>
        </p:txBody>
      </p:sp>
      <p:sp>
        <p:nvSpPr>
          <p:cNvPr id="4" name="Subtitle 3">
            <a:extLst>
              <a:ext uri="{FF2B5EF4-FFF2-40B4-BE49-F238E27FC236}">
                <a16:creationId xmlns:a16="http://schemas.microsoft.com/office/drawing/2014/main" id="{2A94B361-FE74-EE42-83B2-588F9BABF449}"/>
              </a:ext>
            </a:extLst>
          </p:cNvPr>
          <p:cNvSpPr>
            <a:spLocks noGrp="1"/>
          </p:cNvSpPr>
          <p:nvPr>
            <p:ph type="subTitle" idx="1"/>
          </p:nvPr>
        </p:nvSpPr>
        <p:spPr/>
        <p:txBody>
          <a:bodyPr/>
          <a:lstStyle/>
          <a:p>
            <a:r>
              <a:rPr lang="en-US" dirty="0"/>
              <a:t>Storm Reconstruction and DER Integration</a:t>
            </a:r>
          </a:p>
          <a:p>
            <a:endParaRPr lang="en-US" dirty="0"/>
          </a:p>
          <a:p>
            <a:endParaRPr lang="en-US" dirty="0"/>
          </a:p>
          <a:p>
            <a:r>
              <a:rPr lang="en-US" dirty="0"/>
              <a:t>Prepared for </a:t>
            </a:r>
          </a:p>
        </p:txBody>
      </p:sp>
      <p:sp>
        <p:nvSpPr>
          <p:cNvPr id="5" name="Text Placeholder 4">
            <a:extLst>
              <a:ext uri="{FF2B5EF4-FFF2-40B4-BE49-F238E27FC236}">
                <a16:creationId xmlns:a16="http://schemas.microsoft.com/office/drawing/2014/main" id="{E6C71F20-7D2E-5146-98E6-3745806D7EF8}"/>
              </a:ext>
            </a:extLst>
          </p:cNvPr>
          <p:cNvSpPr>
            <a:spLocks noGrp="1"/>
          </p:cNvSpPr>
          <p:nvPr>
            <p:ph type="body" sz="quarter" idx="10"/>
          </p:nvPr>
        </p:nvSpPr>
        <p:spPr/>
        <p:txBody>
          <a:bodyPr/>
          <a:lstStyle/>
          <a:p>
            <a:r>
              <a:rPr lang="en-US" dirty="0"/>
              <a:t>December 16, 2020</a:t>
            </a:r>
          </a:p>
        </p:txBody>
      </p:sp>
      <p:pic>
        <p:nvPicPr>
          <p:cNvPr id="7" name="Picture 6">
            <a:extLst>
              <a:ext uri="{FF2B5EF4-FFF2-40B4-BE49-F238E27FC236}">
                <a16:creationId xmlns:a16="http://schemas.microsoft.com/office/drawing/2014/main" id="{C3AD4418-02AE-4065-A437-7115FB9BA9C1}"/>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1836420" y="4482437"/>
            <a:ext cx="2727960" cy="1515745"/>
          </a:xfrm>
          <a:prstGeom prst="rect">
            <a:avLst/>
          </a:prstGeom>
          <a:noFill/>
          <a:ln>
            <a:noFill/>
          </a:ln>
        </p:spPr>
      </p:pic>
      <p:pic>
        <p:nvPicPr>
          <p:cNvPr id="10" name="Picture Placeholder 9">
            <a:extLst>
              <a:ext uri="{FF2B5EF4-FFF2-40B4-BE49-F238E27FC236}">
                <a16:creationId xmlns:a16="http://schemas.microsoft.com/office/drawing/2014/main" id="{50E06D5D-EA21-4E6A-8F67-8AEDB6ACAFBD}"/>
              </a:ext>
            </a:extLst>
          </p:cNvPr>
          <p:cNvPicPr>
            <a:picLocks noGrp="1" noChangeAspect="1"/>
          </p:cNvPicPr>
          <p:nvPr>
            <p:ph type="pic" sz="quarter" idx="11"/>
          </p:nvPr>
        </p:nvPicPr>
        <p:blipFill>
          <a:blip r:embed="rId3">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1875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A3F26270-6DBF-4595-AF37-D9CDC418B9F1}"/>
              </a:ext>
            </a:extLst>
          </p:cNvPr>
          <p:cNvSpPr>
            <a:spLocks noGrp="1"/>
          </p:cNvSpPr>
          <p:nvPr>
            <p:ph idx="1"/>
          </p:nvPr>
        </p:nvSpPr>
        <p:spPr>
          <a:xfrm>
            <a:off x="251119" y="5500271"/>
            <a:ext cx="11563739" cy="591352"/>
          </a:xfrm>
        </p:spPr>
        <p:txBody>
          <a:bodyPr/>
          <a:lstStyle/>
          <a:p>
            <a:pPr marL="0" indent="0" algn="ctr">
              <a:buNone/>
            </a:pPr>
            <a:r>
              <a:rPr lang="en-US" sz="1400" b="1" dirty="0"/>
              <a:t>With much of the world’s electric infrastructure built as overhead lines with wooden poles, the risk of major network destruction and outages resulting from wildfires is high. Beyond mitigating wildfire damage should a fire occur, it is critical that utilities take actions and deploy technologies onto their networks to prevent wildfire ignition due to asset failure, vegetation management, and other scenarios. </a:t>
            </a:r>
            <a:endParaRPr lang="en-US" sz="1050" b="1" dirty="0"/>
          </a:p>
        </p:txBody>
      </p:sp>
      <p:sp>
        <p:nvSpPr>
          <p:cNvPr id="5" name="Title 4">
            <a:extLst>
              <a:ext uri="{FF2B5EF4-FFF2-40B4-BE49-F238E27FC236}">
                <a16:creationId xmlns:a16="http://schemas.microsoft.com/office/drawing/2014/main" id="{4C93575D-6F15-4C03-AC4C-1807460DD032}"/>
              </a:ext>
            </a:extLst>
          </p:cNvPr>
          <p:cNvSpPr>
            <a:spLocks noGrp="1"/>
          </p:cNvSpPr>
          <p:nvPr>
            <p:ph type="title"/>
          </p:nvPr>
        </p:nvSpPr>
        <p:spPr/>
        <p:txBody>
          <a:bodyPr/>
          <a:lstStyle/>
          <a:p>
            <a:r>
              <a:rPr lang="en-US" dirty="0"/>
              <a:t>Wildfire Mitigation Technologies </a:t>
            </a:r>
          </a:p>
        </p:txBody>
      </p:sp>
      <p:grpSp>
        <p:nvGrpSpPr>
          <p:cNvPr id="7" name="Group 6">
            <a:extLst>
              <a:ext uri="{FF2B5EF4-FFF2-40B4-BE49-F238E27FC236}">
                <a16:creationId xmlns:a16="http://schemas.microsoft.com/office/drawing/2014/main" id="{9AC9DFE6-1320-4574-BC4E-139D8E424AA6}"/>
              </a:ext>
            </a:extLst>
          </p:cNvPr>
          <p:cNvGrpSpPr/>
          <p:nvPr/>
        </p:nvGrpSpPr>
        <p:grpSpPr>
          <a:xfrm>
            <a:off x="457198" y="1282588"/>
            <a:ext cx="11022139" cy="4142406"/>
            <a:chOff x="484048" y="2486440"/>
            <a:chExt cx="8251301" cy="2139417"/>
          </a:xfrm>
        </p:grpSpPr>
        <p:sp>
          <p:nvSpPr>
            <p:cNvPr id="8" name="Freeform 6">
              <a:extLst>
                <a:ext uri="{FF2B5EF4-FFF2-40B4-BE49-F238E27FC236}">
                  <a16:creationId xmlns:a16="http://schemas.microsoft.com/office/drawing/2014/main" id="{2126A4E0-CCCD-46BA-98C3-70D752E652C7}"/>
                </a:ext>
              </a:extLst>
            </p:cNvPr>
            <p:cNvSpPr>
              <a:spLocks/>
            </p:cNvSpPr>
            <p:nvPr/>
          </p:nvSpPr>
          <p:spPr bwMode="auto">
            <a:xfrm>
              <a:off x="484049" y="4609149"/>
              <a:ext cx="1292953" cy="0"/>
            </a:xfrm>
            <a:custGeom>
              <a:avLst/>
              <a:gdLst>
                <a:gd name="T0" fmla="*/ 853 w 853"/>
                <a:gd name="T1" fmla="*/ 877 h 877"/>
                <a:gd name="T2" fmla="*/ 0 w 853"/>
                <a:gd name="T3" fmla="*/ 877 h 877"/>
                <a:gd name="T4" fmla="*/ 0 w 853"/>
                <a:gd name="T5" fmla="*/ 0 h 877"/>
                <a:gd name="T6" fmla="*/ 446 w 853"/>
                <a:gd name="T7" fmla="*/ 259 h 877"/>
                <a:gd name="T8" fmla="*/ 853 w 853"/>
                <a:gd name="T9" fmla="*/ 0 h 877"/>
                <a:gd name="T10" fmla="*/ 853 w 853"/>
                <a:gd name="T11" fmla="*/ 877 h 877"/>
                <a:gd name="connsiteX0" fmla="*/ 10000 w 10000"/>
                <a:gd name="connsiteY0" fmla="*/ 10000 h 10000"/>
                <a:gd name="connsiteX1" fmla="*/ 0 w 10000"/>
                <a:gd name="connsiteY1" fmla="*/ 10000 h 10000"/>
                <a:gd name="connsiteX2" fmla="*/ 0 w 10000"/>
                <a:gd name="connsiteY2" fmla="*/ 0 h 10000"/>
                <a:gd name="connsiteX3" fmla="*/ 5177 w 10000"/>
                <a:gd name="connsiteY3" fmla="*/ 904 h 10000"/>
                <a:gd name="connsiteX4" fmla="*/ 10000 w 10000"/>
                <a:gd name="connsiteY4" fmla="*/ 0 h 10000"/>
                <a:gd name="connsiteX5" fmla="*/ 10000 w 10000"/>
                <a:gd name="connsiteY5" fmla="*/ 10000 h 10000"/>
                <a:gd name="connsiteX0" fmla="*/ 10000 w 10000"/>
                <a:gd name="connsiteY0" fmla="*/ 10000 h 10000"/>
                <a:gd name="connsiteX1" fmla="*/ 0 w 10000"/>
                <a:gd name="connsiteY1" fmla="*/ 10000 h 10000"/>
                <a:gd name="connsiteX2" fmla="*/ 0 w 10000"/>
                <a:gd name="connsiteY2" fmla="*/ 0 h 10000"/>
                <a:gd name="connsiteX3" fmla="*/ 5073 w 10000"/>
                <a:gd name="connsiteY3" fmla="*/ 955 h 10000"/>
                <a:gd name="connsiteX4" fmla="*/ 10000 w 10000"/>
                <a:gd name="connsiteY4" fmla="*/ 0 h 10000"/>
                <a:gd name="connsiteX5" fmla="*/ 10000 w 10000"/>
                <a:gd name="connsiteY5" fmla="*/ 10000 h 10000"/>
                <a:gd name="connsiteX0" fmla="*/ 10000 w 10000"/>
                <a:gd name="connsiteY0" fmla="*/ 10000 h 10000"/>
                <a:gd name="connsiteX1" fmla="*/ 0 w 10000"/>
                <a:gd name="connsiteY1" fmla="*/ 10000 h 10000"/>
                <a:gd name="connsiteX2" fmla="*/ 0 w 10000"/>
                <a:gd name="connsiteY2" fmla="*/ 0 h 10000"/>
                <a:gd name="connsiteX3" fmla="*/ 4935 w 10000"/>
                <a:gd name="connsiteY3" fmla="*/ 847 h 10000"/>
                <a:gd name="connsiteX4" fmla="*/ 10000 w 10000"/>
                <a:gd name="connsiteY4" fmla="*/ 0 h 10000"/>
                <a:gd name="connsiteX5" fmla="*/ 10000 w 10000"/>
                <a:gd name="connsiteY5" fmla="*/ 10000 h 10000"/>
                <a:gd name="connsiteX0" fmla="*/ 10000 w 10000"/>
                <a:gd name="connsiteY0" fmla="*/ 10000 h 10000"/>
                <a:gd name="connsiteX1" fmla="*/ 0 w 10000"/>
                <a:gd name="connsiteY1" fmla="*/ 10000 h 10000"/>
                <a:gd name="connsiteX2" fmla="*/ 0 w 10000"/>
                <a:gd name="connsiteY2" fmla="*/ 0 h 10000"/>
                <a:gd name="connsiteX3" fmla="*/ 4935 w 10000"/>
                <a:gd name="connsiteY3" fmla="*/ 847 h 10000"/>
                <a:gd name="connsiteX4" fmla="*/ 10000 w 10000"/>
                <a:gd name="connsiteY4" fmla="*/ 10000 h 10000"/>
                <a:gd name="connsiteX0" fmla="*/ 4935 w 10000"/>
                <a:gd name="connsiteY0" fmla="*/ 847 h 10000"/>
                <a:gd name="connsiteX1" fmla="*/ 10000 w 10000"/>
                <a:gd name="connsiteY1" fmla="*/ 10000 h 10000"/>
                <a:gd name="connsiteX2" fmla="*/ 0 w 10000"/>
                <a:gd name="connsiteY2" fmla="*/ 10000 h 10000"/>
                <a:gd name="connsiteX3" fmla="*/ 0 w 10000"/>
                <a:gd name="connsiteY3" fmla="*/ 0 h 10000"/>
                <a:gd name="connsiteX4" fmla="*/ 5642 w 10000"/>
                <a:gd name="connsiteY4" fmla="*/ 1674 h 10000"/>
                <a:gd name="connsiteX0" fmla="*/ 10000 w 10000"/>
                <a:gd name="connsiteY0" fmla="*/ 10000 h 10000"/>
                <a:gd name="connsiteX1" fmla="*/ 0 w 10000"/>
                <a:gd name="connsiteY1" fmla="*/ 10000 h 10000"/>
                <a:gd name="connsiteX2" fmla="*/ 0 w 10000"/>
                <a:gd name="connsiteY2" fmla="*/ 0 h 10000"/>
                <a:gd name="connsiteX3" fmla="*/ 5642 w 10000"/>
                <a:gd name="connsiteY3" fmla="*/ 1674 h 10000"/>
                <a:gd name="connsiteX0" fmla="*/ 10000 w 10000"/>
                <a:gd name="connsiteY0" fmla="*/ 10000 h 10000"/>
                <a:gd name="connsiteX1" fmla="*/ 0 w 10000"/>
                <a:gd name="connsiteY1" fmla="*/ 10000 h 10000"/>
                <a:gd name="connsiteX2" fmla="*/ 0 w 10000"/>
                <a:gd name="connsiteY2" fmla="*/ 0 h 10000"/>
                <a:gd name="connsiteX0" fmla="*/ 10000 w 10000"/>
                <a:gd name="connsiteY0" fmla="*/ 0 h 0"/>
                <a:gd name="connsiteX1" fmla="*/ 0 w 10000"/>
                <a:gd name="connsiteY1" fmla="*/ 0 h 0"/>
              </a:gdLst>
              <a:ahLst/>
              <a:cxnLst>
                <a:cxn ang="0">
                  <a:pos x="connsiteX0" y="connsiteY0"/>
                </a:cxn>
                <a:cxn ang="0">
                  <a:pos x="connsiteX1" y="connsiteY1"/>
                </a:cxn>
              </a:cxnLst>
              <a:rect l="l" t="t" r="r" b="b"/>
              <a:pathLst>
                <a:path w="10000">
                  <a:moveTo>
                    <a:pt x="10000" y="0"/>
                  </a:moveTo>
                  <a:lnTo>
                    <a:pt x="0" y="0"/>
                  </a:lnTo>
                </a:path>
              </a:pathLst>
            </a:custGeom>
            <a:noFill/>
            <a:ln w="19050">
              <a:solidFill>
                <a:srgbClr val="93D500"/>
              </a:solidFill>
            </a:ln>
          </p:spPr>
          <p:txBody>
            <a:bodyPr vert="horz" wrap="square" lIns="89177" tIns="44589" rIns="89177" bIns="44589" numCol="1" anchor="t" anchorCtr="0" compatLnSpc="1">
              <a:prstTxWarp prst="textNoShape">
                <a:avLst/>
              </a:prstTxWarp>
            </a:bodyPr>
            <a:lstStyle/>
            <a:p>
              <a:pPr defTabSz="891760"/>
              <a:endParaRPr lang="en-GB" sz="2400" dirty="0">
                <a:solidFill>
                  <a:srgbClr val="000000"/>
                </a:solidFill>
              </a:endParaRPr>
            </a:p>
          </p:txBody>
        </p:sp>
        <p:sp>
          <p:nvSpPr>
            <p:cNvPr id="9" name="Rectangle 10">
              <a:extLst>
                <a:ext uri="{FF2B5EF4-FFF2-40B4-BE49-F238E27FC236}">
                  <a16:creationId xmlns:a16="http://schemas.microsoft.com/office/drawing/2014/main" id="{F2F0DBF8-5DFA-44E7-A0F4-E57F23B58C7F}"/>
                </a:ext>
              </a:extLst>
            </p:cNvPr>
            <p:cNvSpPr>
              <a:spLocks noChangeArrowheads="1"/>
            </p:cNvSpPr>
            <p:nvPr/>
          </p:nvSpPr>
          <p:spPr bwMode="auto">
            <a:xfrm>
              <a:off x="547113" y="3354205"/>
              <a:ext cx="1177392" cy="95373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808" eaLnBrk="0" hangingPunct="0">
                <a:spcAft>
                  <a:spcPts val="171"/>
                </a:spcAft>
                <a:defRPr/>
              </a:pPr>
              <a:r>
                <a:rPr lang="en-US" sz="1000" dirty="0"/>
                <a:t>A self-healing grid with strategically placed intelligent switches, relays, reclosers, and other devices will increase fault recognition speed and network safety. In the event of an ignition risk on the network, a FLISR system can ensure power is cut to at-risk locations and routed through healthy networks.</a:t>
              </a:r>
              <a:endParaRPr lang="en-GB" sz="1000" kern="0" dirty="0">
                <a:cs typeface="Arial" charset="0"/>
              </a:endParaRPr>
            </a:p>
          </p:txBody>
        </p:sp>
        <p:sp>
          <p:nvSpPr>
            <p:cNvPr id="10" name="Rectangle 10">
              <a:extLst>
                <a:ext uri="{FF2B5EF4-FFF2-40B4-BE49-F238E27FC236}">
                  <a16:creationId xmlns:a16="http://schemas.microsoft.com/office/drawing/2014/main" id="{0EA009E6-8C02-49B4-B4CA-0A2DC2243F40}"/>
                </a:ext>
              </a:extLst>
            </p:cNvPr>
            <p:cNvSpPr>
              <a:spLocks noChangeArrowheads="1"/>
            </p:cNvSpPr>
            <p:nvPr/>
          </p:nvSpPr>
          <p:spPr bwMode="auto">
            <a:xfrm>
              <a:off x="1945226" y="3354205"/>
              <a:ext cx="1173961" cy="87426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808" eaLnBrk="0" hangingPunct="0">
                <a:spcAft>
                  <a:spcPts val="171"/>
                </a:spcAft>
                <a:defRPr/>
              </a:pPr>
              <a:r>
                <a:rPr lang="en-US" sz="1000" dirty="0"/>
                <a:t>T&amp;D substation monitors with asset health information and operating condition monitors and can detect outages and ignition conditions. Ambient temperature sensors may also determine if an asset is failing due to fire or if the asset temperature is high enough to promote ignition. </a:t>
              </a:r>
              <a:endParaRPr lang="en-GB" sz="1000" kern="0" dirty="0">
                <a:cs typeface="Arial" charset="0"/>
              </a:endParaRPr>
            </a:p>
          </p:txBody>
        </p:sp>
        <p:sp>
          <p:nvSpPr>
            <p:cNvPr id="11" name="Rectangle 10">
              <a:extLst>
                <a:ext uri="{FF2B5EF4-FFF2-40B4-BE49-F238E27FC236}">
                  <a16:creationId xmlns:a16="http://schemas.microsoft.com/office/drawing/2014/main" id="{56A54413-439C-4634-A199-E3D59EE079F3}"/>
                </a:ext>
              </a:extLst>
            </p:cNvPr>
            <p:cNvSpPr>
              <a:spLocks noChangeArrowheads="1"/>
            </p:cNvSpPr>
            <p:nvPr/>
          </p:nvSpPr>
          <p:spPr bwMode="auto">
            <a:xfrm>
              <a:off x="3350768" y="3354205"/>
              <a:ext cx="1177392" cy="127165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808" eaLnBrk="0" hangingPunct="0">
                <a:spcAft>
                  <a:spcPts val="171"/>
                </a:spcAft>
                <a:defRPr/>
              </a:pPr>
              <a:r>
                <a:rPr lang="en-US" sz="1000" dirty="0"/>
                <a:t>As much as 50% of utility-caused wildfires begin as a result of vegetation coming into contact with energized lines. Utilities can leverage advanced vegetation management schemes to drastically reduce wildfire ignition risk. VM platforms can autonomously scan images, and using AI and machine learning, recognize network and asset characteristics indicative of high-risk vegetation growth. </a:t>
              </a:r>
              <a:endParaRPr lang="en-GB" sz="1000" kern="0" dirty="0">
                <a:cs typeface="Arial" charset="0"/>
              </a:endParaRPr>
            </a:p>
          </p:txBody>
        </p:sp>
        <p:sp>
          <p:nvSpPr>
            <p:cNvPr id="12" name="Rectangle 10">
              <a:extLst>
                <a:ext uri="{FF2B5EF4-FFF2-40B4-BE49-F238E27FC236}">
                  <a16:creationId xmlns:a16="http://schemas.microsoft.com/office/drawing/2014/main" id="{369F73A3-2D62-41F2-95A9-298F5052B57F}"/>
                </a:ext>
              </a:extLst>
            </p:cNvPr>
            <p:cNvSpPr>
              <a:spLocks noChangeArrowheads="1"/>
            </p:cNvSpPr>
            <p:nvPr/>
          </p:nvSpPr>
          <p:spPr bwMode="auto">
            <a:xfrm>
              <a:off x="4715815" y="3347781"/>
              <a:ext cx="1177392" cy="127165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808" eaLnBrk="0" hangingPunct="0">
                <a:spcAft>
                  <a:spcPts val="171"/>
                </a:spcAft>
                <a:defRPr/>
              </a:pPr>
              <a:r>
                <a:rPr lang="en-US" sz="1000" dirty="0"/>
                <a:t>Microgrids will become a key source of backup local generation for when centralized power goes out. Outages that result from wildfires can be restored by connection to a microgrid, and preventative outages, such as the rolling blackouts conducted in California in the summer of 2020 to mitigate wildfire risk, can be offset with microgrids and DG to maintain power through planned outage scenarios. </a:t>
              </a:r>
              <a:endParaRPr lang="en-GB" sz="1000" kern="0" dirty="0">
                <a:cs typeface="Arial" charset="0"/>
              </a:endParaRPr>
            </a:p>
          </p:txBody>
        </p:sp>
        <p:sp>
          <p:nvSpPr>
            <p:cNvPr id="13" name="Rectangle 10">
              <a:extLst>
                <a:ext uri="{FF2B5EF4-FFF2-40B4-BE49-F238E27FC236}">
                  <a16:creationId xmlns:a16="http://schemas.microsoft.com/office/drawing/2014/main" id="{7F3B7A93-906D-4386-A054-37952CEFC68F}"/>
                </a:ext>
              </a:extLst>
            </p:cNvPr>
            <p:cNvSpPr>
              <a:spLocks noChangeArrowheads="1"/>
            </p:cNvSpPr>
            <p:nvPr/>
          </p:nvSpPr>
          <p:spPr bwMode="auto">
            <a:xfrm>
              <a:off x="6170968" y="3347781"/>
              <a:ext cx="1177392" cy="127165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808" eaLnBrk="0" hangingPunct="0">
                <a:spcAft>
                  <a:spcPts val="171"/>
                </a:spcAft>
                <a:defRPr/>
              </a:pPr>
              <a:r>
                <a:rPr lang="en-US" sz="1000" dirty="0"/>
                <a:t>AMI meters and smart sensors can communicate with utilities to provide updates on network conditions. During wildfires, this information can be used for firefighting operations and to ensure that power has been cut to at-risk locations. Sensors and some meters can detect voltage fluctuations that may be indicative of outages or ignitions on connected segments of a T&amp;D network.</a:t>
              </a:r>
              <a:endParaRPr lang="en-GB" sz="1000" kern="0" dirty="0">
                <a:cs typeface="Arial" charset="0"/>
              </a:endParaRPr>
            </a:p>
          </p:txBody>
        </p:sp>
        <p:sp>
          <p:nvSpPr>
            <p:cNvPr id="14" name="Rectangle 10">
              <a:extLst>
                <a:ext uri="{FF2B5EF4-FFF2-40B4-BE49-F238E27FC236}">
                  <a16:creationId xmlns:a16="http://schemas.microsoft.com/office/drawing/2014/main" id="{8006BA41-FA55-4530-A1D4-030D3506A647}"/>
                </a:ext>
              </a:extLst>
            </p:cNvPr>
            <p:cNvSpPr>
              <a:spLocks noChangeArrowheads="1"/>
            </p:cNvSpPr>
            <p:nvPr/>
          </p:nvSpPr>
          <p:spPr bwMode="auto">
            <a:xfrm>
              <a:off x="7555164" y="3354205"/>
              <a:ext cx="1177392" cy="119217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z="1000" dirty="0"/>
                <a:t>A grid management platform can help utilities manage outages, manually or automatically reroute power, and cut power to areas of the system with high ignition risk. These system can pull in data from distributed sensors—for example, wind or temperature sensors out on transmission lines—and help utilities take the appropriate and safest action. </a:t>
              </a:r>
            </a:p>
          </p:txBody>
        </p:sp>
        <p:sp>
          <p:nvSpPr>
            <p:cNvPr id="15" name="Freeform 18">
              <a:extLst>
                <a:ext uri="{FF2B5EF4-FFF2-40B4-BE49-F238E27FC236}">
                  <a16:creationId xmlns:a16="http://schemas.microsoft.com/office/drawing/2014/main" id="{5A05BD3E-CA50-495F-BE21-8630066013FA}"/>
                </a:ext>
              </a:extLst>
            </p:cNvPr>
            <p:cNvSpPr>
              <a:spLocks/>
            </p:cNvSpPr>
            <p:nvPr/>
          </p:nvSpPr>
          <p:spPr bwMode="auto">
            <a:xfrm>
              <a:off x="484049" y="2515709"/>
              <a:ext cx="1292953" cy="813051"/>
            </a:xfrm>
            <a:custGeom>
              <a:avLst/>
              <a:gdLst>
                <a:gd name="T0" fmla="*/ 426 w 853"/>
                <a:gd name="T1" fmla="*/ 0 h 1828"/>
                <a:gd name="T2" fmla="*/ 0 w 853"/>
                <a:gd name="T3" fmla="*/ 250 h 1828"/>
                <a:gd name="T4" fmla="*/ 0 w 853"/>
                <a:gd name="T5" fmla="*/ 1581 h 1828"/>
                <a:gd name="T6" fmla="*/ 426 w 853"/>
                <a:gd name="T7" fmla="*/ 1828 h 1828"/>
                <a:gd name="T8" fmla="*/ 853 w 853"/>
                <a:gd name="T9" fmla="*/ 1581 h 1828"/>
                <a:gd name="T10" fmla="*/ 853 w 853"/>
                <a:gd name="T11" fmla="*/ 247 h 1828"/>
                <a:gd name="T12" fmla="*/ 426 w 853"/>
                <a:gd name="T13" fmla="*/ 0 h 1828"/>
                <a:gd name="connsiteX0" fmla="*/ 4955 w 10000"/>
                <a:gd name="connsiteY0" fmla="*/ 0 h 9631"/>
                <a:gd name="connsiteX1" fmla="*/ 0 w 10000"/>
                <a:gd name="connsiteY1" fmla="*/ 999 h 9631"/>
                <a:gd name="connsiteX2" fmla="*/ 0 w 10000"/>
                <a:gd name="connsiteY2" fmla="*/ 8280 h 9631"/>
                <a:gd name="connsiteX3" fmla="*/ 4994 w 10000"/>
                <a:gd name="connsiteY3" fmla="*/ 9631 h 9631"/>
                <a:gd name="connsiteX4" fmla="*/ 10000 w 10000"/>
                <a:gd name="connsiteY4" fmla="*/ 8280 h 9631"/>
                <a:gd name="connsiteX5" fmla="*/ 10000 w 10000"/>
                <a:gd name="connsiteY5" fmla="*/ 982 h 9631"/>
                <a:gd name="connsiteX6" fmla="*/ 4955 w 10000"/>
                <a:gd name="connsiteY6" fmla="*/ 0 h 9631"/>
                <a:gd name="connsiteX0" fmla="*/ 4999 w 10000"/>
                <a:gd name="connsiteY0" fmla="*/ 6 h 8980"/>
                <a:gd name="connsiteX1" fmla="*/ 0 w 10000"/>
                <a:gd name="connsiteY1" fmla="*/ 17 h 8980"/>
                <a:gd name="connsiteX2" fmla="*/ 0 w 10000"/>
                <a:gd name="connsiteY2" fmla="*/ 7577 h 8980"/>
                <a:gd name="connsiteX3" fmla="*/ 4994 w 10000"/>
                <a:gd name="connsiteY3" fmla="*/ 8980 h 8980"/>
                <a:gd name="connsiteX4" fmla="*/ 10000 w 10000"/>
                <a:gd name="connsiteY4" fmla="*/ 7577 h 8980"/>
                <a:gd name="connsiteX5" fmla="*/ 10000 w 10000"/>
                <a:gd name="connsiteY5" fmla="*/ 0 h 8980"/>
                <a:gd name="connsiteX6" fmla="*/ 4999 w 10000"/>
                <a:gd name="connsiteY6" fmla="*/ 6 h 8980"/>
                <a:gd name="connsiteX0" fmla="*/ 4999 w 10000"/>
                <a:gd name="connsiteY0" fmla="*/ 7 h 9362"/>
                <a:gd name="connsiteX1" fmla="*/ 0 w 10000"/>
                <a:gd name="connsiteY1" fmla="*/ 19 h 9362"/>
                <a:gd name="connsiteX2" fmla="*/ 0 w 10000"/>
                <a:gd name="connsiteY2" fmla="*/ 8438 h 9362"/>
                <a:gd name="connsiteX3" fmla="*/ 4942 w 10000"/>
                <a:gd name="connsiteY3" fmla="*/ 9362 h 9362"/>
                <a:gd name="connsiteX4" fmla="*/ 10000 w 10000"/>
                <a:gd name="connsiteY4" fmla="*/ 8438 h 9362"/>
                <a:gd name="connsiteX5" fmla="*/ 10000 w 10000"/>
                <a:gd name="connsiteY5" fmla="*/ 0 h 9362"/>
                <a:gd name="connsiteX6" fmla="*/ 4999 w 10000"/>
                <a:gd name="connsiteY6" fmla="*/ 7 h 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362">
                  <a:moveTo>
                    <a:pt x="4999" y="7"/>
                  </a:moveTo>
                  <a:lnTo>
                    <a:pt x="0" y="19"/>
                  </a:lnTo>
                  <a:lnTo>
                    <a:pt x="0" y="8438"/>
                  </a:lnTo>
                  <a:lnTo>
                    <a:pt x="4942" y="9362"/>
                  </a:lnTo>
                  <a:lnTo>
                    <a:pt x="10000" y="8438"/>
                  </a:lnTo>
                  <a:lnTo>
                    <a:pt x="10000" y="0"/>
                  </a:lnTo>
                  <a:lnTo>
                    <a:pt x="4999" y="7"/>
                  </a:lnTo>
                  <a:close/>
                </a:path>
              </a:pathLst>
            </a:custGeom>
            <a:solidFill>
              <a:schemeClr val="accent1"/>
            </a:solidFill>
            <a:ln>
              <a:noFill/>
            </a:ln>
          </p:spPr>
          <p:txBody>
            <a:bodyPr vert="horz" wrap="square" lIns="89177" tIns="44589" rIns="89177" bIns="44589" numCol="1" anchor="t" anchorCtr="0" compatLnSpc="1">
              <a:prstTxWarp prst="textNoShape">
                <a:avLst/>
              </a:prstTxWarp>
            </a:bodyPr>
            <a:lstStyle/>
            <a:p>
              <a:pPr defTabSz="891760"/>
              <a:endParaRPr lang="en-GB" sz="2400" dirty="0">
                <a:solidFill>
                  <a:srgbClr val="000000"/>
                </a:solidFill>
              </a:endParaRPr>
            </a:p>
          </p:txBody>
        </p:sp>
        <p:sp>
          <p:nvSpPr>
            <p:cNvPr id="16" name="Rectangle 15">
              <a:extLst>
                <a:ext uri="{FF2B5EF4-FFF2-40B4-BE49-F238E27FC236}">
                  <a16:creationId xmlns:a16="http://schemas.microsoft.com/office/drawing/2014/main" id="{A175C5C3-4FF9-4F7E-B530-5C770321EF83}"/>
                </a:ext>
              </a:extLst>
            </p:cNvPr>
            <p:cNvSpPr/>
            <p:nvPr/>
          </p:nvSpPr>
          <p:spPr>
            <a:xfrm>
              <a:off x="484048" y="2517841"/>
              <a:ext cx="1294466" cy="3938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0" i="0" spc="30" baseline="0" dirty="0">
                <a:solidFill>
                  <a:schemeClr val="tx1"/>
                </a:solidFill>
                <a:latin typeface="+mn-lt"/>
                <a:ea typeface="Neue Haas Grotesk Display Std 55 Roman" charset="0"/>
                <a:cs typeface="Neue Haas Grotesk Display Std 55 Roman" charset="0"/>
              </a:endParaRPr>
            </a:p>
          </p:txBody>
        </p:sp>
        <p:sp>
          <p:nvSpPr>
            <p:cNvPr id="17" name="Rectangle 53">
              <a:extLst>
                <a:ext uri="{FF2B5EF4-FFF2-40B4-BE49-F238E27FC236}">
                  <a16:creationId xmlns:a16="http://schemas.microsoft.com/office/drawing/2014/main" id="{36B49584-8359-4981-B60B-9451665E6B2F}"/>
                </a:ext>
              </a:extLst>
            </p:cNvPr>
            <p:cNvSpPr>
              <a:spLocks noChangeArrowheads="1"/>
            </p:cNvSpPr>
            <p:nvPr/>
          </p:nvSpPr>
          <p:spPr bwMode="auto">
            <a:xfrm>
              <a:off x="639462" y="2507004"/>
              <a:ext cx="213605" cy="35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891760"/>
              <a:r>
                <a:rPr lang="en-US" altLang="en-US" sz="4000" b="1" dirty="0">
                  <a:solidFill>
                    <a:schemeClr val="bg1"/>
                  </a:solidFill>
                  <a:latin typeface="+mn-lt"/>
                </a:rPr>
                <a:t>1</a:t>
              </a:r>
              <a:endParaRPr lang="en-US" altLang="en-US" sz="4000" dirty="0">
                <a:solidFill>
                  <a:schemeClr val="bg1"/>
                </a:solidFill>
                <a:latin typeface="+mn-lt"/>
              </a:endParaRPr>
            </a:p>
          </p:txBody>
        </p:sp>
        <p:sp>
          <p:nvSpPr>
            <p:cNvPr id="19" name="Rectangle 10">
              <a:extLst>
                <a:ext uri="{FF2B5EF4-FFF2-40B4-BE49-F238E27FC236}">
                  <a16:creationId xmlns:a16="http://schemas.microsoft.com/office/drawing/2014/main" id="{A9EFD046-5374-4CFE-87B5-D8BADCAE6817}"/>
                </a:ext>
              </a:extLst>
            </p:cNvPr>
            <p:cNvSpPr>
              <a:spLocks noChangeArrowheads="1"/>
            </p:cNvSpPr>
            <p:nvPr/>
          </p:nvSpPr>
          <p:spPr bwMode="auto">
            <a:xfrm>
              <a:off x="575291" y="2968363"/>
              <a:ext cx="1092278" cy="19074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2808" eaLnBrk="0" hangingPunct="0">
                <a:spcAft>
                  <a:spcPts val="171"/>
                </a:spcAft>
                <a:defRPr/>
              </a:pPr>
              <a:r>
                <a:rPr lang="en-GB" sz="1200" b="1" kern="0" dirty="0">
                  <a:cs typeface="Arial" charset="0"/>
                </a:rPr>
                <a:t>FLISR, Reclosers &amp; Sectionalizers</a:t>
              </a:r>
              <a:endParaRPr lang="en-GB" sz="1200" kern="0" dirty="0">
                <a:cs typeface="Arial" charset="0"/>
              </a:endParaRPr>
            </a:p>
          </p:txBody>
        </p:sp>
        <p:sp>
          <p:nvSpPr>
            <p:cNvPr id="20" name="Freeform 18">
              <a:extLst>
                <a:ext uri="{FF2B5EF4-FFF2-40B4-BE49-F238E27FC236}">
                  <a16:creationId xmlns:a16="http://schemas.microsoft.com/office/drawing/2014/main" id="{1EA76129-C032-4ACB-8A88-8B1B82508E84}"/>
                </a:ext>
              </a:extLst>
            </p:cNvPr>
            <p:cNvSpPr>
              <a:spLocks/>
            </p:cNvSpPr>
            <p:nvPr/>
          </p:nvSpPr>
          <p:spPr bwMode="auto">
            <a:xfrm>
              <a:off x="1880127" y="2515710"/>
              <a:ext cx="1292953" cy="813051"/>
            </a:xfrm>
            <a:custGeom>
              <a:avLst/>
              <a:gdLst>
                <a:gd name="T0" fmla="*/ 426 w 853"/>
                <a:gd name="T1" fmla="*/ 0 h 1828"/>
                <a:gd name="T2" fmla="*/ 0 w 853"/>
                <a:gd name="T3" fmla="*/ 250 h 1828"/>
                <a:gd name="T4" fmla="*/ 0 w 853"/>
                <a:gd name="T5" fmla="*/ 1581 h 1828"/>
                <a:gd name="T6" fmla="*/ 426 w 853"/>
                <a:gd name="T7" fmla="*/ 1828 h 1828"/>
                <a:gd name="T8" fmla="*/ 853 w 853"/>
                <a:gd name="T9" fmla="*/ 1581 h 1828"/>
                <a:gd name="T10" fmla="*/ 853 w 853"/>
                <a:gd name="T11" fmla="*/ 247 h 1828"/>
                <a:gd name="T12" fmla="*/ 426 w 853"/>
                <a:gd name="T13" fmla="*/ 0 h 1828"/>
                <a:gd name="connsiteX0" fmla="*/ 4955 w 10000"/>
                <a:gd name="connsiteY0" fmla="*/ 0 h 9631"/>
                <a:gd name="connsiteX1" fmla="*/ 0 w 10000"/>
                <a:gd name="connsiteY1" fmla="*/ 999 h 9631"/>
                <a:gd name="connsiteX2" fmla="*/ 0 w 10000"/>
                <a:gd name="connsiteY2" fmla="*/ 8280 h 9631"/>
                <a:gd name="connsiteX3" fmla="*/ 4994 w 10000"/>
                <a:gd name="connsiteY3" fmla="*/ 9631 h 9631"/>
                <a:gd name="connsiteX4" fmla="*/ 10000 w 10000"/>
                <a:gd name="connsiteY4" fmla="*/ 8280 h 9631"/>
                <a:gd name="connsiteX5" fmla="*/ 10000 w 10000"/>
                <a:gd name="connsiteY5" fmla="*/ 982 h 9631"/>
                <a:gd name="connsiteX6" fmla="*/ 4955 w 10000"/>
                <a:gd name="connsiteY6" fmla="*/ 0 h 9631"/>
                <a:gd name="connsiteX0" fmla="*/ 4999 w 10000"/>
                <a:gd name="connsiteY0" fmla="*/ 6 h 8980"/>
                <a:gd name="connsiteX1" fmla="*/ 0 w 10000"/>
                <a:gd name="connsiteY1" fmla="*/ 17 h 8980"/>
                <a:gd name="connsiteX2" fmla="*/ 0 w 10000"/>
                <a:gd name="connsiteY2" fmla="*/ 7577 h 8980"/>
                <a:gd name="connsiteX3" fmla="*/ 4994 w 10000"/>
                <a:gd name="connsiteY3" fmla="*/ 8980 h 8980"/>
                <a:gd name="connsiteX4" fmla="*/ 10000 w 10000"/>
                <a:gd name="connsiteY4" fmla="*/ 7577 h 8980"/>
                <a:gd name="connsiteX5" fmla="*/ 10000 w 10000"/>
                <a:gd name="connsiteY5" fmla="*/ 0 h 8980"/>
                <a:gd name="connsiteX6" fmla="*/ 4999 w 10000"/>
                <a:gd name="connsiteY6" fmla="*/ 6 h 8980"/>
                <a:gd name="connsiteX0" fmla="*/ 4999 w 10000"/>
                <a:gd name="connsiteY0" fmla="*/ 7 h 9362"/>
                <a:gd name="connsiteX1" fmla="*/ 0 w 10000"/>
                <a:gd name="connsiteY1" fmla="*/ 19 h 9362"/>
                <a:gd name="connsiteX2" fmla="*/ 0 w 10000"/>
                <a:gd name="connsiteY2" fmla="*/ 8438 h 9362"/>
                <a:gd name="connsiteX3" fmla="*/ 4942 w 10000"/>
                <a:gd name="connsiteY3" fmla="*/ 9362 h 9362"/>
                <a:gd name="connsiteX4" fmla="*/ 10000 w 10000"/>
                <a:gd name="connsiteY4" fmla="*/ 8438 h 9362"/>
                <a:gd name="connsiteX5" fmla="*/ 10000 w 10000"/>
                <a:gd name="connsiteY5" fmla="*/ 0 h 9362"/>
                <a:gd name="connsiteX6" fmla="*/ 4999 w 10000"/>
                <a:gd name="connsiteY6" fmla="*/ 7 h 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362">
                  <a:moveTo>
                    <a:pt x="4999" y="7"/>
                  </a:moveTo>
                  <a:lnTo>
                    <a:pt x="0" y="19"/>
                  </a:lnTo>
                  <a:lnTo>
                    <a:pt x="0" y="8438"/>
                  </a:lnTo>
                  <a:lnTo>
                    <a:pt x="4942" y="9362"/>
                  </a:lnTo>
                  <a:lnTo>
                    <a:pt x="10000" y="8438"/>
                  </a:lnTo>
                  <a:lnTo>
                    <a:pt x="10000" y="0"/>
                  </a:lnTo>
                  <a:lnTo>
                    <a:pt x="4999" y="7"/>
                  </a:lnTo>
                  <a:close/>
                </a:path>
              </a:pathLst>
            </a:custGeom>
            <a:solidFill>
              <a:schemeClr val="accent1"/>
            </a:solidFill>
            <a:ln>
              <a:noFill/>
            </a:ln>
          </p:spPr>
          <p:txBody>
            <a:bodyPr vert="horz" wrap="square" lIns="89177" tIns="44589" rIns="89177" bIns="44589" numCol="1" anchor="t" anchorCtr="0" compatLnSpc="1">
              <a:prstTxWarp prst="textNoShape">
                <a:avLst/>
              </a:prstTxWarp>
            </a:bodyPr>
            <a:lstStyle/>
            <a:p>
              <a:pPr defTabSz="891760"/>
              <a:endParaRPr lang="en-GB" sz="2400" dirty="0">
                <a:solidFill>
                  <a:srgbClr val="000000"/>
                </a:solidFill>
              </a:endParaRPr>
            </a:p>
          </p:txBody>
        </p:sp>
        <p:sp>
          <p:nvSpPr>
            <p:cNvPr id="21" name="Rectangle 20">
              <a:extLst>
                <a:ext uri="{FF2B5EF4-FFF2-40B4-BE49-F238E27FC236}">
                  <a16:creationId xmlns:a16="http://schemas.microsoft.com/office/drawing/2014/main" id="{DD3BFCE3-5672-4C72-AE8A-83EAFAA151A4}"/>
                </a:ext>
              </a:extLst>
            </p:cNvPr>
            <p:cNvSpPr/>
            <p:nvPr/>
          </p:nvSpPr>
          <p:spPr>
            <a:xfrm>
              <a:off x="1880126" y="2517842"/>
              <a:ext cx="1294466" cy="3938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0" i="0" spc="30" baseline="0" dirty="0">
                <a:solidFill>
                  <a:schemeClr val="tx1"/>
                </a:solidFill>
                <a:latin typeface="+mn-lt"/>
                <a:ea typeface="Neue Haas Grotesk Display Std 55 Roman" charset="0"/>
                <a:cs typeface="Neue Haas Grotesk Display Std 55 Roman" charset="0"/>
              </a:endParaRPr>
            </a:p>
          </p:txBody>
        </p:sp>
        <p:sp>
          <p:nvSpPr>
            <p:cNvPr id="22" name="Rectangle 53">
              <a:extLst>
                <a:ext uri="{FF2B5EF4-FFF2-40B4-BE49-F238E27FC236}">
                  <a16:creationId xmlns:a16="http://schemas.microsoft.com/office/drawing/2014/main" id="{0FFC8BA6-5016-475B-8EB0-B66A72222249}"/>
                </a:ext>
              </a:extLst>
            </p:cNvPr>
            <p:cNvSpPr>
              <a:spLocks noChangeArrowheads="1"/>
            </p:cNvSpPr>
            <p:nvPr/>
          </p:nvSpPr>
          <p:spPr bwMode="auto">
            <a:xfrm>
              <a:off x="2035540" y="2507005"/>
              <a:ext cx="213605" cy="35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891760"/>
              <a:r>
                <a:rPr lang="en-US" altLang="en-US" sz="4000" b="1" dirty="0">
                  <a:solidFill>
                    <a:schemeClr val="bg1"/>
                  </a:solidFill>
                  <a:latin typeface="+mn-lt"/>
                </a:rPr>
                <a:t>2</a:t>
              </a:r>
              <a:endParaRPr lang="en-US" altLang="en-US" sz="4000" dirty="0">
                <a:solidFill>
                  <a:schemeClr val="bg1"/>
                </a:solidFill>
                <a:latin typeface="+mn-lt"/>
              </a:endParaRPr>
            </a:p>
          </p:txBody>
        </p:sp>
        <p:sp>
          <p:nvSpPr>
            <p:cNvPr id="23" name="Rectangle 10">
              <a:extLst>
                <a:ext uri="{FF2B5EF4-FFF2-40B4-BE49-F238E27FC236}">
                  <a16:creationId xmlns:a16="http://schemas.microsoft.com/office/drawing/2014/main" id="{60EC6A4B-AA85-47F0-8B6D-E187D100766C}"/>
                </a:ext>
              </a:extLst>
            </p:cNvPr>
            <p:cNvSpPr>
              <a:spLocks noChangeArrowheads="1"/>
            </p:cNvSpPr>
            <p:nvPr/>
          </p:nvSpPr>
          <p:spPr bwMode="auto">
            <a:xfrm>
              <a:off x="1971369" y="2968363"/>
              <a:ext cx="1092278" cy="19074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2808" eaLnBrk="0" hangingPunct="0">
                <a:spcAft>
                  <a:spcPts val="171"/>
                </a:spcAft>
                <a:defRPr/>
              </a:pPr>
              <a:r>
                <a:rPr lang="en-GB" sz="1200" b="1" kern="0" dirty="0">
                  <a:cs typeface="Arial" charset="0"/>
                </a:rPr>
                <a:t>Remote Substation Monitoring</a:t>
              </a:r>
              <a:endParaRPr lang="en-GB" sz="1200" kern="0" dirty="0">
                <a:cs typeface="Arial" charset="0"/>
              </a:endParaRPr>
            </a:p>
          </p:txBody>
        </p:sp>
        <p:sp>
          <p:nvSpPr>
            <p:cNvPr id="24" name="Freeform 18">
              <a:extLst>
                <a:ext uri="{FF2B5EF4-FFF2-40B4-BE49-F238E27FC236}">
                  <a16:creationId xmlns:a16="http://schemas.microsoft.com/office/drawing/2014/main" id="{4720AD17-C96F-460D-90FA-E4DD4DB95B08}"/>
                </a:ext>
              </a:extLst>
            </p:cNvPr>
            <p:cNvSpPr>
              <a:spLocks/>
            </p:cNvSpPr>
            <p:nvPr/>
          </p:nvSpPr>
          <p:spPr bwMode="auto">
            <a:xfrm>
              <a:off x="3259524" y="2502276"/>
              <a:ext cx="1292953" cy="813051"/>
            </a:xfrm>
            <a:custGeom>
              <a:avLst/>
              <a:gdLst>
                <a:gd name="T0" fmla="*/ 426 w 853"/>
                <a:gd name="T1" fmla="*/ 0 h 1828"/>
                <a:gd name="T2" fmla="*/ 0 w 853"/>
                <a:gd name="T3" fmla="*/ 250 h 1828"/>
                <a:gd name="T4" fmla="*/ 0 w 853"/>
                <a:gd name="T5" fmla="*/ 1581 h 1828"/>
                <a:gd name="T6" fmla="*/ 426 w 853"/>
                <a:gd name="T7" fmla="*/ 1828 h 1828"/>
                <a:gd name="T8" fmla="*/ 853 w 853"/>
                <a:gd name="T9" fmla="*/ 1581 h 1828"/>
                <a:gd name="T10" fmla="*/ 853 w 853"/>
                <a:gd name="T11" fmla="*/ 247 h 1828"/>
                <a:gd name="T12" fmla="*/ 426 w 853"/>
                <a:gd name="T13" fmla="*/ 0 h 1828"/>
                <a:gd name="connsiteX0" fmla="*/ 4955 w 10000"/>
                <a:gd name="connsiteY0" fmla="*/ 0 h 9631"/>
                <a:gd name="connsiteX1" fmla="*/ 0 w 10000"/>
                <a:gd name="connsiteY1" fmla="*/ 999 h 9631"/>
                <a:gd name="connsiteX2" fmla="*/ 0 w 10000"/>
                <a:gd name="connsiteY2" fmla="*/ 8280 h 9631"/>
                <a:gd name="connsiteX3" fmla="*/ 4994 w 10000"/>
                <a:gd name="connsiteY3" fmla="*/ 9631 h 9631"/>
                <a:gd name="connsiteX4" fmla="*/ 10000 w 10000"/>
                <a:gd name="connsiteY4" fmla="*/ 8280 h 9631"/>
                <a:gd name="connsiteX5" fmla="*/ 10000 w 10000"/>
                <a:gd name="connsiteY5" fmla="*/ 982 h 9631"/>
                <a:gd name="connsiteX6" fmla="*/ 4955 w 10000"/>
                <a:gd name="connsiteY6" fmla="*/ 0 h 9631"/>
                <a:gd name="connsiteX0" fmla="*/ 4999 w 10000"/>
                <a:gd name="connsiteY0" fmla="*/ 6 h 8980"/>
                <a:gd name="connsiteX1" fmla="*/ 0 w 10000"/>
                <a:gd name="connsiteY1" fmla="*/ 17 h 8980"/>
                <a:gd name="connsiteX2" fmla="*/ 0 w 10000"/>
                <a:gd name="connsiteY2" fmla="*/ 7577 h 8980"/>
                <a:gd name="connsiteX3" fmla="*/ 4994 w 10000"/>
                <a:gd name="connsiteY3" fmla="*/ 8980 h 8980"/>
                <a:gd name="connsiteX4" fmla="*/ 10000 w 10000"/>
                <a:gd name="connsiteY4" fmla="*/ 7577 h 8980"/>
                <a:gd name="connsiteX5" fmla="*/ 10000 w 10000"/>
                <a:gd name="connsiteY5" fmla="*/ 0 h 8980"/>
                <a:gd name="connsiteX6" fmla="*/ 4999 w 10000"/>
                <a:gd name="connsiteY6" fmla="*/ 6 h 8980"/>
                <a:gd name="connsiteX0" fmla="*/ 4999 w 10000"/>
                <a:gd name="connsiteY0" fmla="*/ 7 h 9362"/>
                <a:gd name="connsiteX1" fmla="*/ 0 w 10000"/>
                <a:gd name="connsiteY1" fmla="*/ 19 h 9362"/>
                <a:gd name="connsiteX2" fmla="*/ 0 w 10000"/>
                <a:gd name="connsiteY2" fmla="*/ 8438 h 9362"/>
                <a:gd name="connsiteX3" fmla="*/ 4942 w 10000"/>
                <a:gd name="connsiteY3" fmla="*/ 9362 h 9362"/>
                <a:gd name="connsiteX4" fmla="*/ 10000 w 10000"/>
                <a:gd name="connsiteY4" fmla="*/ 8438 h 9362"/>
                <a:gd name="connsiteX5" fmla="*/ 10000 w 10000"/>
                <a:gd name="connsiteY5" fmla="*/ 0 h 9362"/>
                <a:gd name="connsiteX6" fmla="*/ 4999 w 10000"/>
                <a:gd name="connsiteY6" fmla="*/ 7 h 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362">
                  <a:moveTo>
                    <a:pt x="4999" y="7"/>
                  </a:moveTo>
                  <a:lnTo>
                    <a:pt x="0" y="19"/>
                  </a:lnTo>
                  <a:lnTo>
                    <a:pt x="0" y="8438"/>
                  </a:lnTo>
                  <a:lnTo>
                    <a:pt x="4942" y="9362"/>
                  </a:lnTo>
                  <a:lnTo>
                    <a:pt x="10000" y="8438"/>
                  </a:lnTo>
                  <a:lnTo>
                    <a:pt x="10000" y="0"/>
                  </a:lnTo>
                  <a:lnTo>
                    <a:pt x="4999" y="7"/>
                  </a:lnTo>
                  <a:close/>
                </a:path>
              </a:pathLst>
            </a:custGeom>
            <a:solidFill>
              <a:schemeClr val="accent1"/>
            </a:solidFill>
            <a:ln>
              <a:noFill/>
            </a:ln>
          </p:spPr>
          <p:txBody>
            <a:bodyPr vert="horz" wrap="square" lIns="89177" tIns="44589" rIns="89177" bIns="44589" numCol="1" anchor="t" anchorCtr="0" compatLnSpc="1">
              <a:prstTxWarp prst="textNoShape">
                <a:avLst/>
              </a:prstTxWarp>
            </a:bodyPr>
            <a:lstStyle/>
            <a:p>
              <a:pPr defTabSz="891760"/>
              <a:endParaRPr lang="en-GB" sz="2400" dirty="0">
                <a:solidFill>
                  <a:srgbClr val="000000"/>
                </a:solidFill>
              </a:endParaRPr>
            </a:p>
          </p:txBody>
        </p:sp>
        <p:sp>
          <p:nvSpPr>
            <p:cNvPr id="25" name="Rectangle 24">
              <a:extLst>
                <a:ext uri="{FF2B5EF4-FFF2-40B4-BE49-F238E27FC236}">
                  <a16:creationId xmlns:a16="http://schemas.microsoft.com/office/drawing/2014/main" id="{E71EFBFE-35B0-41B2-BB83-127D00533A9A}"/>
                </a:ext>
              </a:extLst>
            </p:cNvPr>
            <p:cNvSpPr/>
            <p:nvPr/>
          </p:nvSpPr>
          <p:spPr>
            <a:xfrm>
              <a:off x="3259523" y="2504408"/>
              <a:ext cx="1294466" cy="3938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0" i="0" spc="30" baseline="0" dirty="0">
                <a:solidFill>
                  <a:schemeClr val="tx1"/>
                </a:solidFill>
                <a:latin typeface="+mn-lt"/>
                <a:ea typeface="Neue Haas Grotesk Display Std 55 Roman" charset="0"/>
                <a:cs typeface="Neue Haas Grotesk Display Std 55 Roman" charset="0"/>
              </a:endParaRPr>
            </a:p>
          </p:txBody>
        </p:sp>
        <p:sp>
          <p:nvSpPr>
            <p:cNvPr id="26" name="Rectangle 53">
              <a:extLst>
                <a:ext uri="{FF2B5EF4-FFF2-40B4-BE49-F238E27FC236}">
                  <a16:creationId xmlns:a16="http://schemas.microsoft.com/office/drawing/2014/main" id="{633CBC46-C2ED-4AB4-8F10-92ECD31A184F}"/>
                </a:ext>
              </a:extLst>
            </p:cNvPr>
            <p:cNvSpPr>
              <a:spLocks noChangeArrowheads="1"/>
            </p:cNvSpPr>
            <p:nvPr/>
          </p:nvSpPr>
          <p:spPr bwMode="auto">
            <a:xfrm>
              <a:off x="3414937" y="2493571"/>
              <a:ext cx="213605" cy="35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891760"/>
              <a:r>
                <a:rPr lang="en-US" altLang="en-US" sz="4000" b="1" dirty="0">
                  <a:solidFill>
                    <a:schemeClr val="bg1"/>
                  </a:solidFill>
                  <a:latin typeface="+mn-lt"/>
                </a:rPr>
                <a:t>3</a:t>
              </a:r>
              <a:endParaRPr lang="en-US" altLang="en-US" sz="4000" dirty="0">
                <a:solidFill>
                  <a:schemeClr val="bg1"/>
                </a:solidFill>
                <a:latin typeface="+mn-lt"/>
              </a:endParaRPr>
            </a:p>
          </p:txBody>
        </p:sp>
        <p:sp>
          <p:nvSpPr>
            <p:cNvPr id="27" name="Rectangle 10">
              <a:extLst>
                <a:ext uri="{FF2B5EF4-FFF2-40B4-BE49-F238E27FC236}">
                  <a16:creationId xmlns:a16="http://schemas.microsoft.com/office/drawing/2014/main" id="{DC318D52-68D2-4418-ABCE-17C4BD0A755A}"/>
                </a:ext>
              </a:extLst>
            </p:cNvPr>
            <p:cNvSpPr>
              <a:spLocks noChangeArrowheads="1"/>
            </p:cNvSpPr>
            <p:nvPr/>
          </p:nvSpPr>
          <p:spPr bwMode="auto">
            <a:xfrm>
              <a:off x="3350767" y="2954928"/>
              <a:ext cx="1092278" cy="19074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2808" eaLnBrk="0" hangingPunct="0">
                <a:spcAft>
                  <a:spcPts val="171"/>
                </a:spcAft>
                <a:defRPr/>
              </a:pPr>
              <a:r>
                <a:rPr lang="en-GB" sz="1200" b="1" kern="0" dirty="0">
                  <a:cs typeface="Arial" charset="0"/>
                </a:rPr>
                <a:t>Vegetation Management</a:t>
              </a:r>
              <a:endParaRPr lang="en-GB" sz="1200" kern="0" dirty="0">
                <a:cs typeface="Arial" charset="0"/>
              </a:endParaRPr>
            </a:p>
          </p:txBody>
        </p:sp>
        <p:sp>
          <p:nvSpPr>
            <p:cNvPr id="28" name="Freeform 18">
              <a:extLst>
                <a:ext uri="{FF2B5EF4-FFF2-40B4-BE49-F238E27FC236}">
                  <a16:creationId xmlns:a16="http://schemas.microsoft.com/office/drawing/2014/main" id="{4220E62A-298E-441A-8EE5-A266B83D802F}"/>
                </a:ext>
              </a:extLst>
            </p:cNvPr>
            <p:cNvSpPr>
              <a:spLocks/>
            </p:cNvSpPr>
            <p:nvPr/>
          </p:nvSpPr>
          <p:spPr bwMode="auto">
            <a:xfrm>
              <a:off x="4643439" y="2499500"/>
              <a:ext cx="1292953" cy="813051"/>
            </a:xfrm>
            <a:custGeom>
              <a:avLst/>
              <a:gdLst>
                <a:gd name="T0" fmla="*/ 426 w 853"/>
                <a:gd name="T1" fmla="*/ 0 h 1828"/>
                <a:gd name="T2" fmla="*/ 0 w 853"/>
                <a:gd name="T3" fmla="*/ 250 h 1828"/>
                <a:gd name="T4" fmla="*/ 0 w 853"/>
                <a:gd name="T5" fmla="*/ 1581 h 1828"/>
                <a:gd name="T6" fmla="*/ 426 w 853"/>
                <a:gd name="T7" fmla="*/ 1828 h 1828"/>
                <a:gd name="T8" fmla="*/ 853 w 853"/>
                <a:gd name="T9" fmla="*/ 1581 h 1828"/>
                <a:gd name="T10" fmla="*/ 853 w 853"/>
                <a:gd name="T11" fmla="*/ 247 h 1828"/>
                <a:gd name="T12" fmla="*/ 426 w 853"/>
                <a:gd name="T13" fmla="*/ 0 h 1828"/>
                <a:gd name="connsiteX0" fmla="*/ 4955 w 10000"/>
                <a:gd name="connsiteY0" fmla="*/ 0 h 9631"/>
                <a:gd name="connsiteX1" fmla="*/ 0 w 10000"/>
                <a:gd name="connsiteY1" fmla="*/ 999 h 9631"/>
                <a:gd name="connsiteX2" fmla="*/ 0 w 10000"/>
                <a:gd name="connsiteY2" fmla="*/ 8280 h 9631"/>
                <a:gd name="connsiteX3" fmla="*/ 4994 w 10000"/>
                <a:gd name="connsiteY3" fmla="*/ 9631 h 9631"/>
                <a:gd name="connsiteX4" fmla="*/ 10000 w 10000"/>
                <a:gd name="connsiteY4" fmla="*/ 8280 h 9631"/>
                <a:gd name="connsiteX5" fmla="*/ 10000 w 10000"/>
                <a:gd name="connsiteY5" fmla="*/ 982 h 9631"/>
                <a:gd name="connsiteX6" fmla="*/ 4955 w 10000"/>
                <a:gd name="connsiteY6" fmla="*/ 0 h 9631"/>
                <a:gd name="connsiteX0" fmla="*/ 4999 w 10000"/>
                <a:gd name="connsiteY0" fmla="*/ 6 h 8980"/>
                <a:gd name="connsiteX1" fmla="*/ 0 w 10000"/>
                <a:gd name="connsiteY1" fmla="*/ 17 h 8980"/>
                <a:gd name="connsiteX2" fmla="*/ 0 w 10000"/>
                <a:gd name="connsiteY2" fmla="*/ 7577 h 8980"/>
                <a:gd name="connsiteX3" fmla="*/ 4994 w 10000"/>
                <a:gd name="connsiteY3" fmla="*/ 8980 h 8980"/>
                <a:gd name="connsiteX4" fmla="*/ 10000 w 10000"/>
                <a:gd name="connsiteY4" fmla="*/ 7577 h 8980"/>
                <a:gd name="connsiteX5" fmla="*/ 10000 w 10000"/>
                <a:gd name="connsiteY5" fmla="*/ 0 h 8980"/>
                <a:gd name="connsiteX6" fmla="*/ 4999 w 10000"/>
                <a:gd name="connsiteY6" fmla="*/ 6 h 8980"/>
                <a:gd name="connsiteX0" fmla="*/ 4999 w 10000"/>
                <a:gd name="connsiteY0" fmla="*/ 7 h 9362"/>
                <a:gd name="connsiteX1" fmla="*/ 0 w 10000"/>
                <a:gd name="connsiteY1" fmla="*/ 19 h 9362"/>
                <a:gd name="connsiteX2" fmla="*/ 0 w 10000"/>
                <a:gd name="connsiteY2" fmla="*/ 8438 h 9362"/>
                <a:gd name="connsiteX3" fmla="*/ 4942 w 10000"/>
                <a:gd name="connsiteY3" fmla="*/ 9362 h 9362"/>
                <a:gd name="connsiteX4" fmla="*/ 10000 w 10000"/>
                <a:gd name="connsiteY4" fmla="*/ 8438 h 9362"/>
                <a:gd name="connsiteX5" fmla="*/ 10000 w 10000"/>
                <a:gd name="connsiteY5" fmla="*/ 0 h 9362"/>
                <a:gd name="connsiteX6" fmla="*/ 4999 w 10000"/>
                <a:gd name="connsiteY6" fmla="*/ 7 h 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362">
                  <a:moveTo>
                    <a:pt x="4999" y="7"/>
                  </a:moveTo>
                  <a:lnTo>
                    <a:pt x="0" y="19"/>
                  </a:lnTo>
                  <a:lnTo>
                    <a:pt x="0" y="8438"/>
                  </a:lnTo>
                  <a:lnTo>
                    <a:pt x="4942" y="9362"/>
                  </a:lnTo>
                  <a:lnTo>
                    <a:pt x="10000" y="8438"/>
                  </a:lnTo>
                  <a:lnTo>
                    <a:pt x="10000" y="0"/>
                  </a:lnTo>
                  <a:lnTo>
                    <a:pt x="4999" y="7"/>
                  </a:lnTo>
                  <a:close/>
                </a:path>
              </a:pathLst>
            </a:custGeom>
            <a:solidFill>
              <a:schemeClr val="accent1"/>
            </a:solidFill>
            <a:ln>
              <a:noFill/>
            </a:ln>
          </p:spPr>
          <p:txBody>
            <a:bodyPr vert="horz" wrap="square" lIns="89177" tIns="44589" rIns="89177" bIns="44589" numCol="1" anchor="t" anchorCtr="0" compatLnSpc="1">
              <a:prstTxWarp prst="textNoShape">
                <a:avLst/>
              </a:prstTxWarp>
            </a:bodyPr>
            <a:lstStyle/>
            <a:p>
              <a:pPr defTabSz="891760"/>
              <a:endParaRPr lang="en-GB" sz="2400" dirty="0">
                <a:solidFill>
                  <a:srgbClr val="000000"/>
                </a:solidFill>
              </a:endParaRPr>
            </a:p>
          </p:txBody>
        </p:sp>
        <p:sp>
          <p:nvSpPr>
            <p:cNvPr id="29" name="Rectangle 28">
              <a:extLst>
                <a:ext uri="{FF2B5EF4-FFF2-40B4-BE49-F238E27FC236}">
                  <a16:creationId xmlns:a16="http://schemas.microsoft.com/office/drawing/2014/main" id="{F1CBAED2-981C-406C-94E7-DDC82CEC4F7B}"/>
                </a:ext>
              </a:extLst>
            </p:cNvPr>
            <p:cNvSpPr/>
            <p:nvPr/>
          </p:nvSpPr>
          <p:spPr>
            <a:xfrm>
              <a:off x="4643438" y="2501632"/>
              <a:ext cx="1294466" cy="3938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0" i="0" spc="30" baseline="0" dirty="0">
                <a:solidFill>
                  <a:schemeClr val="tx1"/>
                </a:solidFill>
                <a:latin typeface="+mn-lt"/>
                <a:ea typeface="Neue Haas Grotesk Display Std 55 Roman" charset="0"/>
                <a:cs typeface="Neue Haas Grotesk Display Std 55 Roman" charset="0"/>
              </a:endParaRPr>
            </a:p>
          </p:txBody>
        </p:sp>
        <p:sp>
          <p:nvSpPr>
            <p:cNvPr id="30" name="Rectangle 53">
              <a:extLst>
                <a:ext uri="{FF2B5EF4-FFF2-40B4-BE49-F238E27FC236}">
                  <a16:creationId xmlns:a16="http://schemas.microsoft.com/office/drawing/2014/main" id="{C1645608-9DA6-425D-8D6C-1458BCF2621C}"/>
                </a:ext>
              </a:extLst>
            </p:cNvPr>
            <p:cNvSpPr>
              <a:spLocks noChangeArrowheads="1"/>
            </p:cNvSpPr>
            <p:nvPr/>
          </p:nvSpPr>
          <p:spPr bwMode="auto">
            <a:xfrm>
              <a:off x="4798852" y="2490795"/>
              <a:ext cx="213605" cy="35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891760"/>
              <a:r>
                <a:rPr lang="en-US" altLang="en-US" sz="4000" b="1" dirty="0">
                  <a:solidFill>
                    <a:schemeClr val="bg1"/>
                  </a:solidFill>
                  <a:latin typeface="+mn-lt"/>
                </a:rPr>
                <a:t>4</a:t>
              </a:r>
              <a:endParaRPr lang="en-US" altLang="en-US" sz="4000" dirty="0">
                <a:solidFill>
                  <a:schemeClr val="bg1"/>
                </a:solidFill>
                <a:latin typeface="+mn-lt"/>
              </a:endParaRPr>
            </a:p>
          </p:txBody>
        </p:sp>
        <p:sp>
          <p:nvSpPr>
            <p:cNvPr id="31" name="Rectangle 10">
              <a:extLst>
                <a:ext uri="{FF2B5EF4-FFF2-40B4-BE49-F238E27FC236}">
                  <a16:creationId xmlns:a16="http://schemas.microsoft.com/office/drawing/2014/main" id="{BD1DD46C-1D85-4683-A4EA-BD5766220228}"/>
                </a:ext>
              </a:extLst>
            </p:cNvPr>
            <p:cNvSpPr>
              <a:spLocks noChangeArrowheads="1"/>
            </p:cNvSpPr>
            <p:nvPr/>
          </p:nvSpPr>
          <p:spPr bwMode="auto">
            <a:xfrm>
              <a:off x="4734681" y="2952156"/>
              <a:ext cx="1092278" cy="28612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2808" eaLnBrk="0" hangingPunct="0">
                <a:spcAft>
                  <a:spcPts val="171"/>
                </a:spcAft>
                <a:defRPr/>
              </a:pPr>
              <a:r>
                <a:rPr lang="en-GB" sz="1200" b="1" kern="0" dirty="0">
                  <a:cs typeface="Arial" charset="0"/>
                </a:rPr>
                <a:t>Microgrids and Distributed Generation </a:t>
              </a:r>
              <a:endParaRPr lang="en-GB" sz="1200" kern="0" dirty="0">
                <a:cs typeface="Arial" charset="0"/>
              </a:endParaRPr>
            </a:p>
          </p:txBody>
        </p:sp>
        <p:sp>
          <p:nvSpPr>
            <p:cNvPr id="32" name="Freeform 18">
              <a:extLst>
                <a:ext uri="{FF2B5EF4-FFF2-40B4-BE49-F238E27FC236}">
                  <a16:creationId xmlns:a16="http://schemas.microsoft.com/office/drawing/2014/main" id="{7151783E-EAD5-4A5D-9AD6-B831CDD4A0E9}"/>
                </a:ext>
              </a:extLst>
            </p:cNvPr>
            <p:cNvSpPr>
              <a:spLocks/>
            </p:cNvSpPr>
            <p:nvPr/>
          </p:nvSpPr>
          <p:spPr bwMode="auto">
            <a:xfrm>
              <a:off x="6056688" y="2496772"/>
              <a:ext cx="1292953" cy="813051"/>
            </a:xfrm>
            <a:custGeom>
              <a:avLst/>
              <a:gdLst>
                <a:gd name="T0" fmla="*/ 426 w 853"/>
                <a:gd name="T1" fmla="*/ 0 h 1828"/>
                <a:gd name="T2" fmla="*/ 0 w 853"/>
                <a:gd name="T3" fmla="*/ 250 h 1828"/>
                <a:gd name="T4" fmla="*/ 0 w 853"/>
                <a:gd name="T5" fmla="*/ 1581 h 1828"/>
                <a:gd name="T6" fmla="*/ 426 w 853"/>
                <a:gd name="T7" fmla="*/ 1828 h 1828"/>
                <a:gd name="T8" fmla="*/ 853 w 853"/>
                <a:gd name="T9" fmla="*/ 1581 h 1828"/>
                <a:gd name="T10" fmla="*/ 853 w 853"/>
                <a:gd name="T11" fmla="*/ 247 h 1828"/>
                <a:gd name="T12" fmla="*/ 426 w 853"/>
                <a:gd name="T13" fmla="*/ 0 h 1828"/>
                <a:gd name="connsiteX0" fmla="*/ 4955 w 10000"/>
                <a:gd name="connsiteY0" fmla="*/ 0 h 9631"/>
                <a:gd name="connsiteX1" fmla="*/ 0 w 10000"/>
                <a:gd name="connsiteY1" fmla="*/ 999 h 9631"/>
                <a:gd name="connsiteX2" fmla="*/ 0 w 10000"/>
                <a:gd name="connsiteY2" fmla="*/ 8280 h 9631"/>
                <a:gd name="connsiteX3" fmla="*/ 4994 w 10000"/>
                <a:gd name="connsiteY3" fmla="*/ 9631 h 9631"/>
                <a:gd name="connsiteX4" fmla="*/ 10000 w 10000"/>
                <a:gd name="connsiteY4" fmla="*/ 8280 h 9631"/>
                <a:gd name="connsiteX5" fmla="*/ 10000 w 10000"/>
                <a:gd name="connsiteY5" fmla="*/ 982 h 9631"/>
                <a:gd name="connsiteX6" fmla="*/ 4955 w 10000"/>
                <a:gd name="connsiteY6" fmla="*/ 0 h 9631"/>
                <a:gd name="connsiteX0" fmla="*/ 4999 w 10000"/>
                <a:gd name="connsiteY0" fmla="*/ 6 h 8980"/>
                <a:gd name="connsiteX1" fmla="*/ 0 w 10000"/>
                <a:gd name="connsiteY1" fmla="*/ 17 h 8980"/>
                <a:gd name="connsiteX2" fmla="*/ 0 w 10000"/>
                <a:gd name="connsiteY2" fmla="*/ 7577 h 8980"/>
                <a:gd name="connsiteX3" fmla="*/ 4994 w 10000"/>
                <a:gd name="connsiteY3" fmla="*/ 8980 h 8980"/>
                <a:gd name="connsiteX4" fmla="*/ 10000 w 10000"/>
                <a:gd name="connsiteY4" fmla="*/ 7577 h 8980"/>
                <a:gd name="connsiteX5" fmla="*/ 10000 w 10000"/>
                <a:gd name="connsiteY5" fmla="*/ 0 h 8980"/>
                <a:gd name="connsiteX6" fmla="*/ 4999 w 10000"/>
                <a:gd name="connsiteY6" fmla="*/ 6 h 8980"/>
                <a:gd name="connsiteX0" fmla="*/ 4999 w 10000"/>
                <a:gd name="connsiteY0" fmla="*/ 7 h 9362"/>
                <a:gd name="connsiteX1" fmla="*/ 0 w 10000"/>
                <a:gd name="connsiteY1" fmla="*/ 19 h 9362"/>
                <a:gd name="connsiteX2" fmla="*/ 0 w 10000"/>
                <a:gd name="connsiteY2" fmla="*/ 8438 h 9362"/>
                <a:gd name="connsiteX3" fmla="*/ 4942 w 10000"/>
                <a:gd name="connsiteY3" fmla="*/ 9362 h 9362"/>
                <a:gd name="connsiteX4" fmla="*/ 10000 w 10000"/>
                <a:gd name="connsiteY4" fmla="*/ 8438 h 9362"/>
                <a:gd name="connsiteX5" fmla="*/ 10000 w 10000"/>
                <a:gd name="connsiteY5" fmla="*/ 0 h 9362"/>
                <a:gd name="connsiteX6" fmla="*/ 4999 w 10000"/>
                <a:gd name="connsiteY6" fmla="*/ 7 h 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362">
                  <a:moveTo>
                    <a:pt x="4999" y="7"/>
                  </a:moveTo>
                  <a:lnTo>
                    <a:pt x="0" y="19"/>
                  </a:lnTo>
                  <a:lnTo>
                    <a:pt x="0" y="8438"/>
                  </a:lnTo>
                  <a:lnTo>
                    <a:pt x="4942" y="9362"/>
                  </a:lnTo>
                  <a:lnTo>
                    <a:pt x="10000" y="8438"/>
                  </a:lnTo>
                  <a:lnTo>
                    <a:pt x="10000" y="0"/>
                  </a:lnTo>
                  <a:lnTo>
                    <a:pt x="4999" y="7"/>
                  </a:lnTo>
                  <a:close/>
                </a:path>
              </a:pathLst>
            </a:custGeom>
            <a:solidFill>
              <a:schemeClr val="accent1"/>
            </a:solidFill>
            <a:ln>
              <a:noFill/>
            </a:ln>
          </p:spPr>
          <p:txBody>
            <a:bodyPr vert="horz" wrap="square" lIns="89177" tIns="44589" rIns="89177" bIns="44589" numCol="1" anchor="t" anchorCtr="0" compatLnSpc="1">
              <a:prstTxWarp prst="textNoShape">
                <a:avLst/>
              </a:prstTxWarp>
            </a:bodyPr>
            <a:lstStyle/>
            <a:p>
              <a:pPr defTabSz="891760"/>
              <a:endParaRPr lang="en-GB" sz="2400" dirty="0">
                <a:solidFill>
                  <a:srgbClr val="000000"/>
                </a:solidFill>
              </a:endParaRPr>
            </a:p>
          </p:txBody>
        </p:sp>
        <p:sp>
          <p:nvSpPr>
            <p:cNvPr id="33" name="Rectangle 32">
              <a:extLst>
                <a:ext uri="{FF2B5EF4-FFF2-40B4-BE49-F238E27FC236}">
                  <a16:creationId xmlns:a16="http://schemas.microsoft.com/office/drawing/2014/main" id="{4B7CA222-C21C-4382-A02D-183D0712FF0B}"/>
                </a:ext>
              </a:extLst>
            </p:cNvPr>
            <p:cNvSpPr/>
            <p:nvPr/>
          </p:nvSpPr>
          <p:spPr>
            <a:xfrm>
              <a:off x="6056687" y="2498904"/>
              <a:ext cx="1294466" cy="3938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0" i="0" spc="30" baseline="0" dirty="0">
                <a:solidFill>
                  <a:schemeClr val="tx1"/>
                </a:solidFill>
                <a:latin typeface="+mn-lt"/>
                <a:ea typeface="Neue Haas Grotesk Display Std 55 Roman" charset="0"/>
                <a:cs typeface="Neue Haas Grotesk Display Std 55 Roman" charset="0"/>
              </a:endParaRPr>
            </a:p>
          </p:txBody>
        </p:sp>
        <p:sp>
          <p:nvSpPr>
            <p:cNvPr id="34" name="Rectangle 53">
              <a:extLst>
                <a:ext uri="{FF2B5EF4-FFF2-40B4-BE49-F238E27FC236}">
                  <a16:creationId xmlns:a16="http://schemas.microsoft.com/office/drawing/2014/main" id="{E8ABCC11-B666-4250-9482-3CC86BC28A14}"/>
                </a:ext>
              </a:extLst>
            </p:cNvPr>
            <p:cNvSpPr>
              <a:spLocks noChangeArrowheads="1"/>
            </p:cNvSpPr>
            <p:nvPr/>
          </p:nvSpPr>
          <p:spPr bwMode="auto">
            <a:xfrm>
              <a:off x="6212101" y="2488067"/>
              <a:ext cx="213605" cy="35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891760"/>
              <a:r>
                <a:rPr lang="en-US" altLang="en-US" sz="4000" b="1" dirty="0">
                  <a:solidFill>
                    <a:schemeClr val="bg1"/>
                  </a:solidFill>
                  <a:latin typeface="+mn-lt"/>
                </a:rPr>
                <a:t>5</a:t>
              </a:r>
              <a:endParaRPr lang="en-US" altLang="en-US" sz="4000" dirty="0">
                <a:solidFill>
                  <a:schemeClr val="bg1"/>
                </a:solidFill>
                <a:latin typeface="+mn-lt"/>
              </a:endParaRPr>
            </a:p>
          </p:txBody>
        </p:sp>
        <p:sp>
          <p:nvSpPr>
            <p:cNvPr id="35" name="Rectangle 10">
              <a:extLst>
                <a:ext uri="{FF2B5EF4-FFF2-40B4-BE49-F238E27FC236}">
                  <a16:creationId xmlns:a16="http://schemas.microsoft.com/office/drawing/2014/main" id="{C14C18F3-28C2-460F-855A-0A2747D0C966}"/>
                </a:ext>
              </a:extLst>
            </p:cNvPr>
            <p:cNvSpPr>
              <a:spLocks noChangeArrowheads="1"/>
            </p:cNvSpPr>
            <p:nvPr/>
          </p:nvSpPr>
          <p:spPr bwMode="auto">
            <a:xfrm>
              <a:off x="6147930" y="2949427"/>
              <a:ext cx="1092278" cy="28612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2808" eaLnBrk="0" hangingPunct="0">
                <a:spcAft>
                  <a:spcPts val="171"/>
                </a:spcAft>
                <a:defRPr/>
              </a:pPr>
              <a:r>
                <a:rPr lang="en-GB" sz="1200" b="1" kern="0" dirty="0">
                  <a:cs typeface="Arial" charset="0"/>
                </a:rPr>
                <a:t>Smart Meters, Line Monitors, and Sensors </a:t>
              </a:r>
              <a:endParaRPr lang="en-GB" sz="1200" kern="0" dirty="0">
                <a:cs typeface="Arial" charset="0"/>
              </a:endParaRPr>
            </a:p>
          </p:txBody>
        </p:sp>
        <p:sp>
          <p:nvSpPr>
            <p:cNvPr id="36" name="Freeform 18">
              <a:extLst>
                <a:ext uri="{FF2B5EF4-FFF2-40B4-BE49-F238E27FC236}">
                  <a16:creationId xmlns:a16="http://schemas.microsoft.com/office/drawing/2014/main" id="{B3EEFB47-AD64-4233-B55E-C1CAFB67D5BF}"/>
                </a:ext>
              </a:extLst>
            </p:cNvPr>
            <p:cNvSpPr>
              <a:spLocks/>
            </p:cNvSpPr>
            <p:nvPr/>
          </p:nvSpPr>
          <p:spPr bwMode="auto">
            <a:xfrm>
              <a:off x="7440884" y="2495145"/>
              <a:ext cx="1292953" cy="813051"/>
            </a:xfrm>
            <a:custGeom>
              <a:avLst/>
              <a:gdLst>
                <a:gd name="T0" fmla="*/ 426 w 853"/>
                <a:gd name="T1" fmla="*/ 0 h 1828"/>
                <a:gd name="T2" fmla="*/ 0 w 853"/>
                <a:gd name="T3" fmla="*/ 250 h 1828"/>
                <a:gd name="T4" fmla="*/ 0 w 853"/>
                <a:gd name="T5" fmla="*/ 1581 h 1828"/>
                <a:gd name="T6" fmla="*/ 426 w 853"/>
                <a:gd name="T7" fmla="*/ 1828 h 1828"/>
                <a:gd name="T8" fmla="*/ 853 w 853"/>
                <a:gd name="T9" fmla="*/ 1581 h 1828"/>
                <a:gd name="T10" fmla="*/ 853 w 853"/>
                <a:gd name="T11" fmla="*/ 247 h 1828"/>
                <a:gd name="T12" fmla="*/ 426 w 853"/>
                <a:gd name="T13" fmla="*/ 0 h 1828"/>
                <a:gd name="connsiteX0" fmla="*/ 4955 w 10000"/>
                <a:gd name="connsiteY0" fmla="*/ 0 h 9631"/>
                <a:gd name="connsiteX1" fmla="*/ 0 w 10000"/>
                <a:gd name="connsiteY1" fmla="*/ 999 h 9631"/>
                <a:gd name="connsiteX2" fmla="*/ 0 w 10000"/>
                <a:gd name="connsiteY2" fmla="*/ 8280 h 9631"/>
                <a:gd name="connsiteX3" fmla="*/ 4994 w 10000"/>
                <a:gd name="connsiteY3" fmla="*/ 9631 h 9631"/>
                <a:gd name="connsiteX4" fmla="*/ 10000 w 10000"/>
                <a:gd name="connsiteY4" fmla="*/ 8280 h 9631"/>
                <a:gd name="connsiteX5" fmla="*/ 10000 w 10000"/>
                <a:gd name="connsiteY5" fmla="*/ 982 h 9631"/>
                <a:gd name="connsiteX6" fmla="*/ 4955 w 10000"/>
                <a:gd name="connsiteY6" fmla="*/ 0 h 9631"/>
                <a:gd name="connsiteX0" fmla="*/ 4999 w 10000"/>
                <a:gd name="connsiteY0" fmla="*/ 6 h 8980"/>
                <a:gd name="connsiteX1" fmla="*/ 0 w 10000"/>
                <a:gd name="connsiteY1" fmla="*/ 17 h 8980"/>
                <a:gd name="connsiteX2" fmla="*/ 0 w 10000"/>
                <a:gd name="connsiteY2" fmla="*/ 7577 h 8980"/>
                <a:gd name="connsiteX3" fmla="*/ 4994 w 10000"/>
                <a:gd name="connsiteY3" fmla="*/ 8980 h 8980"/>
                <a:gd name="connsiteX4" fmla="*/ 10000 w 10000"/>
                <a:gd name="connsiteY4" fmla="*/ 7577 h 8980"/>
                <a:gd name="connsiteX5" fmla="*/ 10000 w 10000"/>
                <a:gd name="connsiteY5" fmla="*/ 0 h 8980"/>
                <a:gd name="connsiteX6" fmla="*/ 4999 w 10000"/>
                <a:gd name="connsiteY6" fmla="*/ 6 h 8980"/>
                <a:gd name="connsiteX0" fmla="*/ 4999 w 10000"/>
                <a:gd name="connsiteY0" fmla="*/ 7 h 9362"/>
                <a:gd name="connsiteX1" fmla="*/ 0 w 10000"/>
                <a:gd name="connsiteY1" fmla="*/ 19 h 9362"/>
                <a:gd name="connsiteX2" fmla="*/ 0 w 10000"/>
                <a:gd name="connsiteY2" fmla="*/ 8438 h 9362"/>
                <a:gd name="connsiteX3" fmla="*/ 4942 w 10000"/>
                <a:gd name="connsiteY3" fmla="*/ 9362 h 9362"/>
                <a:gd name="connsiteX4" fmla="*/ 10000 w 10000"/>
                <a:gd name="connsiteY4" fmla="*/ 8438 h 9362"/>
                <a:gd name="connsiteX5" fmla="*/ 10000 w 10000"/>
                <a:gd name="connsiteY5" fmla="*/ 0 h 9362"/>
                <a:gd name="connsiteX6" fmla="*/ 4999 w 10000"/>
                <a:gd name="connsiteY6" fmla="*/ 7 h 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362">
                  <a:moveTo>
                    <a:pt x="4999" y="7"/>
                  </a:moveTo>
                  <a:lnTo>
                    <a:pt x="0" y="19"/>
                  </a:lnTo>
                  <a:lnTo>
                    <a:pt x="0" y="8438"/>
                  </a:lnTo>
                  <a:lnTo>
                    <a:pt x="4942" y="9362"/>
                  </a:lnTo>
                  <a:lnTo>
                    <a:pt x="10000" y="8438"/>
                  </a:lnTo>
                  <a:lnTo>
                    <a:pt x="10000" y="0"/>
                  </a:lnTo>
                  <a:lnTo>
                    <a:pt x="4999" y="7"/>
                  </a:lnTo>
                  <a:close/>
                </a:path>
              </a:pathLst>
            </a:custGeom>
            <a:solidFill>
              <a:schemeClr val="accent1"/>
            </a:solidFill>
            <a:ln>
              <a:noFill/>
            </a:ln>
          </p:spPr>
          <p:txBody>
            <a:bodyPr vert="horz" wrap="square" lIns="89177" tIns="44589" rIns="89177" bIns="44589" numCol="1" anchor="t" anchorCtr="0" compatLnSpc="1">
              <a:prstTxWarp prst="textNoShape">
                <a:avLst/>
              </a:prstTxWarp>
            </a:bodyPr>
            <a:lstStyle/>
            <a:p>
              <a:pPr defTabSz="891760"/>
              <a:endParaRPr lang="en-GB" sz="2400" dirty="0">
                <a:solidFill>
                  <a:srgbClr val="000000"/>
                </a:solidFill>
              </a:endParaRPr>
            </a:p>
          </p:txBody>
        </p:sp>
        <p:sp>
          <p:nvSpPr>
            <p:cNvPr id="37" name="Rectangle 36">
              <a:extLst>
                <a:ext uri="{FF2B5EF4-FFF2-40B4-BE49-F238E27FC236}">
                  <a16:creationId xmlns:a16="http://schemas.microsoft.com/office/drawing/2014/main" id="{A80A3297-F18D-49B8-A868-296F2A4BAA4F}"/>
                </a:ext>
              </a:extLst>
            </p:cNvPr>
            <p:cNvSpPr/>
            <p:nvPr/>
          </p:nvSpPr>
          <p:spPr>
            <a:xfrm>
              <a:off x="7440883" y="2497277"/>
              <a:ext cx="1294466" cy="3938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0" i="0" spc="30" baseline="0" dirty="0">
                <a:solidFill>
                  <a:schemeClr val="tx1"/>
                </a:solidFill>
                <a:latin typeface="+mn-lt"/>
                <a:ea typeface="Neue Haas Grotesk Display Std 55 Roman" charset="0"/>
                <a:cs typeface="Neue Haas Grotesk Display Std 55 Roman" charset="0"/>
              </a:endParaRPr>
            </a:p>
          </p:txBody>
        </p:sp>
        <p:sp>
          <p:nvSpPr>
            <p:cNvPr id="38" name="Rectangle 53">
              <a:extLst>
                <a:ext uri="{FF2B5EF4-FFF2-40B4-BE49-F238E27FC236}">
                  <a16:creationId xmlns:a16="http://schemas.microsoft.com/office/drawing/2014/main" id="{BD79143C-97B5-420A-9E7B-33BCDA0CF564}"/>
                </a:ext>
              </a:extLst>
            </p:cNvPr>
            <p:cNvSpPr>
              <a:spLocks noChangeArrowheads="1"/>
            </p:cNvSpPr>
            <p:nvPr/>
          </p:nvSpPr>
          <p:spPr bwMode="auto">
            <a:xfrm>
              <a:off x="7596297" y="2486440"/>
              <a:ext cx="213605" cy="35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891760"/>
              <a:r>
                <a:rPr lang="en-US" altLang="en-US" sz="4000" b="1" dirty="0">
                  <a:solidFill>
                    <a:schemeClr val="bg1"/>
                  </a:solidFill>
                  <a:latin typeface="+mn-lt"/>
                </a:rPr>
                <a:t>6</a:t>
              </a:r>
              <a:endParaRPr lang="en-US" altLang="en-US" sz="4000" dirty="0">
                <a:solidFill>
                  <a:schemeClr val="bg1"/>
                </a:solidFill>
                <a:latin typeface="+mn-lt"/>
              </a:endParaRPr>
            </a:p>
          </p:txBody>
        </p:sp>
        <p:sp>
          <p:nvSpPr>
            <p:cNvPr id="39" name="Rectangle 10">
              <a:extLst>
                <a:ext uri="{FF2B5EF4-FFF2-40B4-BE49-F238E27FC236}">
                  <a16:creationId xmlns:a16="http://schemas.microsoft.com/office/drawing/2014/main" id="{313C2508-01E5-4164-986D-E9C990A90110}"/>
                </a:ext>
              </a:extLst>
            </p:cNvPr>
            <p:cNvSpPr>
              <a:spLocks noChangeArrowheads="1"/>
            </p:cNvSpPr>
            <p:nvPr/>
          </p:nvSpPr>
          <p:spPr bwMode="auto">
            <a:xfrm>
              <a:off x="7532126" y="2947799"/>
              <a:ext cx="1092278" cy="19074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2808" eaLnBrk="0" hangingPunct="0">
                <a:spcAft>
                  <a:spcPts val="171"/>
                </a:spcAft>
                <a:defRPr/>
              </a:pPr>
              <a:r>
                <a:rPr lang="en-GB" sz="1200" b="1" kern="0" dirty="0">
                  <a:cs typeface="Arial" charset="0"/>
                </a:rPr>
                <a:t>ADMS, OMS, EMS, SCADA</a:t>
              </a:r>
              <a:endParaRPr lang="en-GB" sz="1200" kern="0" dirty="0">
                <a:cs typeface="Arial" charset="0"/>
              </a:endParaRPr>
            </a:p>
          </p:txBody>
        </p:sp>
        <p:sp>
          <p:nvSpPr>
            <p:cNvPr id="45" name="Freeform 6">
              <a:extLst>
                <a:ext uri="{FF2B5EF4-FFF2-40B4-BE49-F238E27FC236}">
                  <a16:creationId xmlns:a16="http://schemas.microsoft.com/office/drawing/2014/main" id="{18A15E45-BB08-4D56-AD2D-960E25276850}"/>
                </a:ext>
              </a:extLst>
            </p:cNvPr>
            <p:cNvSpPr>
              <a:spLocks/>
            </p:cNvSpPr>
            <p:nvPr/>
          </p:nvSpPr>
          <p:spPr bwMode="auto">
            <a:xfrm>
              <a:off x="1875416" y="4609149"/>
              <a:ext cx="1292953" cy="0"/>
            </a:xfrm>
            <a:custGeom>
              <a:avLst/>
              <a:gdLst>
                <a:gd name="T0" fmla="*/ 853 w 853"/>
                <a:gd name="T1" fmla="*/ 877 h 877"/>
                <a:gd name="T2" fmla="*/ 0 w 853"/>
                <a:gd name="T3" fmla="*/ 877 h 877"/>
                <a:gd name="T4" fmla="*/ 0 w 853"/>
                <a:gd name="T5" fmla="*/ 0 h 877"/>
                <a:gd name="T6" fmla="*/ 446 w 853"/>
                <a:gd name="T7" fmla="*/ 259 h 877"/>
                <a:gd name="T8" fmla="*/ 853 w 853"/>
                <a:gd name="T9" fmla="*/ 0 h 877"/>
                <a:gd name="T10" fmla="*/ 853 w 853"/>
                <a:gd name="T11" fmla="*/ 877 h 877"/>
                <a:gd name="connsiteX0" fmla="*/ 10000 w 10000"/>
                <a:gd name="connsiteY0" fmla="*/ 10000 h 10000"/>
                <a:gd name="connsiteX1" fmla="*/ 0 w 10000"/>
                <a:gd name="connsiteY1" fmla="*/ 10000 h 10000"/>
                <a:gd name="connsiteX2" fmla="*/ 0 w 10000"/>
                <a:gd name="connsiteY2" fmla="*/ 0 h 10000"/>
                <a:gd name="connsiteX3" fmla="*/ 5177 w 10000"/>
                <a:gd name="connsiteY3" fmla="*/ 904 h 10000"/>
                <a:gd name="connsiteX4" fmla="*/ 10000 w 10000"/>
                <a:gd name="connsiteY4" fmla="*/ 0 h 10000"/>
                <a:gd name="connsiteX5" fmla="*/ 10000 w 10000"/>
                <a:gd name="connsiteY5" fmla="*/ 10000 h 10000"/>
                <a:gd name="connsiteX0" fmla="*/ 10000 w 10000"/>
                <a:gd name="connsiteY0" fmla="*/ 10000 h 10000"/>
                <a:gd name="connsiteX1" fmla="*/ 0 w 10000"/>
                <a:gd name="connsiteY1" fmla="*/ 10000 h 10000"/>
                <a:gd name="connsiteX2" fmla="*/ 0 w 10000"/>
                <a:gd name="connsiteY2" fmla="*/ 0 h 10000"/>
                <a:gd name="connsiteX3" fmla="*/ 5073 w 10000"/>
                <a:gd name="connsiteY3" fmla="*/ 955 h 10000"/>
                <a:gd name="connsiteX4" fmla="*/ 10000 w 10000"/>
                <a:gd name="connsiteY4" fmla="*/ 0 h 10000"/>
                <a:gd name="connsiteX5" fmla="*/ 10000 w 10000"/>
                <a:gd name="connsiteY5" fmla="*/ 10000 h 10000"/>
                <a:gd name="connsiteX0" fmla="*/ 10000 w 10000"/>
                <a:gd name="connsiteY0" fmla="*/ 10000 h 10000"/>
                <a:gd name="connsiteX1" fmla="*/ 0 w 10000"/>
                <a:gd name="connsiteY1" fmla="*/ 10000 h 10000"/>
                <a:gd name="connsiteX2" fmla="*/ 0 w 10000"/>
                <a:gd name="connsiteY2" fmla="*/ 0 h 10000"/>
                <a:gd name="connsiteX3" fmla="*/ 4935 w 10000"/>
                <a:gd name="connsiteY3" fmla="*/ 847 h 10000"/>
                <a:gd name="connsiteX4" fmla="*/ 10000 w 10000"/>
                <a:gd name="connsiteY4" fmla="*/ 0 h 10000"/>
                <a:gd name="connsiteX5" fmla="*/ 10000 w 10000"/>
                <a:gd name="connsiteY5" fmla="*/ 10000 h 10000"/>
                <a:gd name="connsiteX0" fmla="*/ 10000 w 10000"/>
                <a:gd name="connsiteY0" fmla="*/ 10000 h 10000"/>
                <a:gd name="connsiteX1" fmla="*/ 0 w 10000"/>
                <a:gd name="connsiteY1" fmla="*/ 10000 h 10000"/>
                <a:gd name="connsiteX2" fmla="*/ 0 w 10000"/>
                <a:gd name="connsiteY2" fmla="*/ 0 h 10000"/>
                <a:gd name="connsiteX3" fmla="*/ 4935 w 10000"/>
                <a:gd name="connsiteY3" fmla="*/ 847 h 10000"/>
                <a:gd name="connsiteX4" fmla="*/ 10000 w 10000"/>
                <a:gd name="connsiteY4" fmla="*/ 10000 h 10000"/>
                <a:gd name="connsiteX0" fmla="*/ 4935 w 10000"/>
                <a:gd name="connsiteY0" fmla="*/ 847 h 10000"/>
                <a:gd name="connsiteX1" fmla="*/ 10000 w 10000"/>
                <a:gd name="connsiteY1" fmla="*/ 10000 h 10000"/>
                <a:gd name="connsiteX2" fmla="*/ 0 w 10000"/>
                <a:gd name="connsiteY2" fmla="*/ 10000 h 10000"/>
                <a:gd name="connsiteX3" fmla="*/ 0 w 10000"/>
                <a:gd name="connsiteY3" fmla="*/ 0 h 10000"/>
                <a:gd name="connsiteX4" fmla="*/ 5642 w 10000"/>
                <a:gd name="connsiteY4" fmla="*/ 1674 h 10000"/>
                <a:gd name="connsiteX0" fmla="*/ 10000 w 10000"/>
                <a:gd name="connsiteY0" fmla="*/ 10000 h 10000"/>
                <a:gd name="connsiteX1" fmla="*/ 0 w 10000"/>
                <a:gd name="connsiteY1" fmla="*/ 10000 h 10000"/>
                <a:gd name="connsiteX2" fmla="*/ 0 w 10000"/>
                <a:gd name="connsiteY2" fmla="*/ 0 h 10000"/>
                <a:gd name="connsiteX3" fmla="*/ 5642 w 10000"/>
                <a:gd name="connsiteY3" fmla="*/ 1674 h 10000"/>
                <a:gd name="connsiteX0" fmla="*/ 10000 w 10000"/>
                <a:gd name="connsiteY0" fmla="*/ 10000 h 10000"/>
                <a:gd name="connsiteX1" fmla="*/ 0 w 10000"/>
                <a:gd name="connsiteY1" fmla="*/ 10000 h 10000"/>
                <a:gd name="connsiteX2" fmla="*/ 0 w 10000"/>
                <a:gd name="connsiteY2" fmla="*/ 0 h 10000"/>
                <a:gd name="connsiteX0" fmla="*/ 10000 w 10000"/>
                <a:gd name="connsiteY0" fmla="*/ 0 h 0"/>
                <a:gd name="connsiteX1" fmla="*/ 0 w 10000"/>
                <a:gd name="connsiteY1" fmla="*/ 0 h 0"/>
              </a:gdLst>
              <a:ahLst/>
              <a:cxnLst>
                <a:cxn ang="0">
                  <a:pos x="connsiteX0" y="connsiteY0"/>
                </a:cxn>
                <a:cxn ang="0">
                  <a:pos x="connsiteX1" y="connsiteY1"/>
                </a:cxn>
              </a:cxnLst>
              <a:rect l="l" t="t" r="r" b="b"/>
              <a:pathLst>
                <a:path w="10000">
                  <a:moveTo>
                    <a:pt x="10000" y="0"/>
                  </a:moveTo>
                  <a:lnTo>
                    <a:pt x="0" y="0"/>
                  </a:lnTo>
                </a:path>
              </a:pathLst>
            </a:custGeom>
            <a:noFill/>
            <a:ln w="19050">
              <a:solidFill>
                <a:srgbClr val="93D500"/>
              </a:solidFill>
            </a:ln>
          </p:spPr>
          <p:txBody>
            <a:bodyPr vert="horz" wrap="square" lIns="89177" tIns="44589" rIns="89177" bIns="44589" numCol="1" anchor="t" anchorCtr="0" compatLnSpc="1">
              <a:prstTxWarp prst="textNoShape">
                <a:avLst/>
              </a:prstTxWarp>
            </a:bodyPr>
            <a:lstStyle/>
            <a:p>
              <a:pPr defTabSz="891760"/>
              <a:endParaRPr lang="en-GB" sz="2400" dirty="0">
                <a:solidFill>
                  <a:srgbClr val="000000"/>
                </a:solidFill>
              </a:endParaRPr>
            </a:p>
          </p:txBody>
        </p:sp>
        <p:sp>
          <p:nvSpPr>
            <p:cNvPr id="46" name="Freeform 6">
              <a:extLst>
                <a:ext uri="{FF2B5EF4-FFF2-40B4-BE49-F238E27FC236}">
                  <a16:creationId xmlns:a16="http://schemas.microsoft.com/office/drawing/2014/main" id="{DC5DBF10-B7D7-4F31-BB70-35206494AF3D}"/>
                </a:ext>
              </a:extLst>
            </p:cNvPr>
            <p:cNvSpPr>
              <a:spLocks/>
            </p:cNvSpPr>
            <p:nvPr/>
          </p:nvSpPr>
          <p:spPr bwMode="auto">
            <a:xfrm>
              <a:off x="4658150" y="4609149"/>
              <a:ext cx="1292953" cy="0"/>
            </a:xfrm>
            <a:custGeom>
              <a:avLst/>
              <a:gdLst>
                <a:gd name="T0" fmla="*/ 853 w 853"/>
                <a:gd name="T1" fmla="*/ 877 h 877"/>
                <a:gd name="T2" fmla="*/ 0 w 853"/>
                <a:gd name="T3" fmla="*/ 877 h 877"/>
                <a:gd name="T4" fmla="*/ 0 w 853"/>
                <a:gd name="T5" fmla="*/ 0 h 877"/>
                <a:gd name="T6" fmla="*/ 446 w 853"/>
                <a:gd name="T7" fmla="*/ 259 h 877"/>
                <a:gd name="T8" fmla="*/ 853 w 853"/>
                <a:gd name="T9" fmla="*/ 0 h 877"/>
                <a:gd name="T10" fmla="*/ 853 w 853"/>
                <a:gd name="T11" fmla="*/ 877 h 877"/>
                <a:gd name="connsiteX0" fmla="*/ 10000 w 10000"/>
                <a:gd name="connsiteY0" fmla="*/ 10000 h 10000"/>
                <a:gd name="connsiteX1" fmla="*/ 0 w 10000"/>
                <a:gd name="connsiteY1" fmla="*/ 10000 h 10000"/>
                <a:gd name="connsiteX2" fmla="*/ 0 w 10000"/>
                <a:gd name="connsiteY2" fmla="*/ 0 h 10000"/>
                <a:gd name="connsiteX3" fmla="*/ 5177 w 10000"/>
                <a:gd name="connsiteY3" fmla="*/ 904 h 10000"/>
                <a:gd name="connsiteX4" fmla="*/ 10000 w 10000"/>
                <a:gd name="connsiteY4" fmla="*/ 0 h 10000"/>
                <a:gd name="connsiteX5" fmla="*/ 10000 w 10000"/>
                <a:gd name="connsiteY5" fmla="*/ 10000 h 10000"/>
                <a:gd name="connsiteX0" fmla="*/ 10000 w 10000"/>
                <a:gd name="connsiteY0" fmla="*/ 10000 h 10000"/>
                <a:gd name="connsiteX1" fmla="*/ 0 w 10000"/>
                <a:gd name="connsiteY1" fmla="*/ 10000 h 10000"/>
                <a:gd name="connsiteX2" fmla="*/ 0 w 10000"/>
                <a:gd name="connsiteY2" fmla="*/ 0 h 10000"/>
                <a:gd name="connsiteX3" fmla="*/ 5073 w 10000"/>
                <a:gd name="connsiteY3" fmla="*/ 955 h 10000"/>
                <a:gd name="connsiteX4" fmla="*/ 10000 w 10000"/>
                <a:gd name="connsiteY4" fmla="*/ 0 h 10000"/>
                <a:gd name="connsiteX5" fmla="*/ 10000 w 10000"/>
                <a:gd name="connsiteY5" fmla="*/ 10000 h 10000"/>
                <a:gd name="connsiteX0" fmla="*/ 10000 w 10000"/>
                <a:gd name="connsiteY0" fmla="*/ 10000 h 10000"/>
                <a:gd name="connsiteX1" fmla="*/ 0 w 10000"/>
                <a:gd name="connsiteY1" fmla="*/ 10000 h 10000"/>
                <a:gd name="connsiteX2" fmla="*/ 0 w 10000"/>
                <a:gd name="connsiteY2" fmla="*/ 0 h 10000"/>
                <a:gd name="connsiteX3" fmla="*/ 4935 w 10000"/>
                <a:gd name="connsiteY3" fmla="*/ 847 h 10000"/>
                <a:gd name="connsiteX4" fmla="*/ 10000 w 10000"/>
                <a:gd name="connsiteY4" fmla="*/ 0 h 10000"/>
                <a:gd name="connsiteX5" fmla="*/ 10000 w 10000"/>
                <a:gd name="connsiteY5" fmla="*/ 10000 h 10000"/>
                <a:gd name="connsiteX0" fmla="*/ 10000 w 10000"/>
                <a:gd name="connsiteY0" fmla="*/ 10000 h 10000"/>
                <a:gd name="connsiteX1" fmla="*/ 0 w 10000"/>
                <a:gd name="connsiteY1" fmla="*/ 10000 h 10000"/>
                <a:gd name="connsiteX2" fmla="*/ 0 w 10000"/>
                <a:gd name="connsiteY2" fmla="*/ 0 h 10000"/>
                <a:gd name="connsiteX3" fmla="*/ 4935 w 10000"/>
                <a:gd name="connsiteY3" fmla="*/ 847 h 10000"/>
                <a:gd name="connsiteX4" fmla="*/ 10000 w 10000"/>
                <a:gd name="connsiteY4" fmla="*/ 10000 h 10000"/>
                <a:gd name="connsiteX0" fmla="*/ 4935 w 10000"/>
                <a:gd name="connsiteY0" fmla="*/ 847 h 10000"/>
                <a:gd name="connsiteX1" fmla="*/ 10000 w 10000"/>
                <a:gd name="connsiteY1" fmla="*/ 10000 h 10000"/>
                <a:gd name="connsiteX2" fmla="*/ 0 w 10000"/>
                <a:gd name="connsiteY2" fmla="*/ 10000 h 10000"/>
                <a:gd name="connsiteX3" fmla="*/ 0 w 10000"/>
                <a:gd name="connsiteY3" fmla="*/ 0 h 10000"/>
                <a:gd name="connsiteX4" fmla="*/ 5642 w 10000"/>
                <a:gd name="connsiteY4" fmla="*/ 1674 h 10000"/>
                <a:gd name="connsiteX0" fmla="*/ 10000 w 10000"/>
                <a:gd name="connsiteY0" fmla="*/ 10000 h 10000"/>
                <a:gd name="connsiteX1" fmla="*/ 0 w 10000"/>
                <a:gd name="connsiteY1" fmla="*/ 10000 h 10000"/>
                <a:gd name="connsiteX2" fmla="*/ 0 w 10000"/>
                <a:gd name="connsiteY2" fmla="*/ 0 h 10000"/>
                <a:gd name="connsiteX3" fmla="*/ 5642 w 10000"/>
                <a:gd name="connsiteY3" fmla="*/ 1674 h 10000"/>
                <a:gd name="connsiteX0" fmla="*/ 10000 w 10000"/>
                <a:gd name="connsiteY0" fmla="*/ 10000 h 10000"/>
                <a:gd name="connsiteX1" fmla="*/ 0 w 10000"/>
                <a:gd name="connsiteY1" fmla="*/ 10000 h 10000"/>
                <a:gd name="connsiteX2" fmla="*/ 0 w 10000"/>
                <a:gd name="connsiteY2" fmla="*/ 0 h 10000"/>
                <a:gd name="connsiteX0" fmla="*/ 10000 w 10000"/>
                <a:gd name="connsiteY0" fmla="*/ 0 h 0"/>
                <a:gd name="connsiteX1" fmla="*/ 0 w 10000"/>
                <a:gd name="connsiteY1" fmla="*/ 0 h 0"/>
              </a:gdLst>
              <a:ahLst/>
              <a:cxnLst>
                <a:cxn ang="0">
                  <a:pos x="connsiteX0" y="connsiteY0"/>
                </a:cxn>
                <a:cxn ang="0">
                  <a:pos x="connsiteX1" y="connsiteY1"/>
                </a:cxn>
              </a:cxnLst>
              <a:rect l="l" t="t" r="r" b="b"/>
              <a:pathLst>
                <a:path w="10000">
                  <a:moveTo>
                    <a:pt x="10000" y="0"/>
                  </a:moveTo>
                  <a:lnTo>
                    <a:pt x="0" y="0"/>
                  </a:lnTo>
                </a:path>
              </a:pathLst>
            </a:custGeom>
            <a:noFill/>
            <a:ln w="19050">
              <a:solidFill>
                <a:srgbClr val="93D500"/>
              </a:solidFill>
            </a:ln>
          </p:spPr>
          <p:txBody>
            <a:bodyPr vert="horz" wrap="square" lIns="89177" tIns="44589" rIns="89177" bIns="44589" numCol="1" anchor="t" anchorCtr="0" compatLnSpc="1">
              <a:prstTxWarp prst="textNoShape">
                <a:avLst/>
              </a:prstTxWarp>
            </a:bodyPr>
            <a:lstStyle/>
            <a:p>
              <a:pPr defTabSz="891760"/>
              <a:endParaRPr lang="en-GB" sz="2400" dirty="0">
                <a:solidFill>
                  <a:srgbClr val="000000"/>
                </a:solidFill>
              </a:endParaRPr>
            </a:p>
          </p:txBody>
        </p:sp>
        <p:sp>
          <p:nvSpPr>
            <p:cNvPr id="47" name="Freeform 6">
              <a:extLst>
                <a:ext uri="{FF2B5EF4-FFF2-40B4-BE49-F238E27FC236}">
                  <a16:creationId xmlns:a16="http://schemas.microsoft.com/office/drawing/2014/main" id="{73768D2F-3176-4EEA-B2B1-0A6F409A7FA9}"/>
                </a:ext>
              </a:extLst>
            </p:cNvPr>
            <p:cNvSpPr>
              <a:spLocks/>
            </p:cNvSpPr>
            <p:nvPr/>
          </p:nvSpPr>
          <p:spPr bwMode="auto">
            <a:xfrm>
              <a:off x="6049517" y="4609149"/>
              <a:ext cx="1292953" cy="0"/>
            </a:xfrm>
            <a:custGeom>
              <a:avLst/>
              <a:gdLst>
                <a:gd name="T0" fmla="*/ 853 w 853"/>
                <a:gd name="T1" fmla="*/ 877 h 877"/>
                <a:gd name="T2" fmla="*/ 0 w 853"/>
                <a:gd name="T3" fmla="*/ 877 h 877"/>
                <a:gd name="T4" fmla="*/ 0 w 853"/>
                <a:gd name="T5" fmla="*/ 0 h 877"/>
                <a:gd name="T6" fmla="*/ 446 w 853"/>
                <a:gd name="T7" fmla="*/ 259 h 877"/>
                <a:gd name="T8" fmla="*/ 853 w 853"/>
                <a:gd name="T9" fmla="*/ 0 h 877"/>
                <a:gd name="T10" fmla="*/ 853 w 853"/>
                <a:gd name="T11" fmla="*/ 877 h 877"/>
                <a:gd name="connsiteX0" fmla="*/ 10000 w 10000"/>
                <a:gd name="connsiteY0" fmla="*/ 10000 h 10000"/>
                <a:gd name="connsiteX1" fmla="*/ 0 w 10000"/>
                <a:gd name="connsiteY1" fmla="*/ 10000 h 10000"/>
                <a:gd name="connsiteX2" fmla="*/ 0 w 10000"/>
                <a:gd name="connsiteY2" fmla="*/ 0 h 10000"/>
                <a:gd name="connsiteX3" fmla="*/ 5177 w 10000"/>
                <a:gd name="connsiteY3" fmla="*/ 904 h 10000"/>
                <a:gd name="connsiteX4" fmla="*/ 10000 w 10000"/>
                <a:gd name="connsiteY4" fmla="*/ 0 h 10000"/>
                <a:gd name="connsiteX5" fmla="*/ 10000 w 10000"/>
                <a:gd name="connsiteY5" fmla="*/ 10000 h 10000"/>
                <a:gd name="connsiteX0" fmla="*/ 10000 w 10000"/>
                <a:gd name="connsiteY0" fmla="*/ 10000 h 10000"/>
                <a:gd name="connsiteX1" fmla="*/ 0 w 10000"/>
                <a:gd name="connsiteY1" fmla="*/ 10000 h 10000"/>
                <a:gd name="connsiteX2" fmla="*/ 0 w 10000"/>
                <a:gd name="connsiteY2" fmla="*/ 0 h 10000"/>
                <a:gd name="connsiteX3" fmla="*/ 5073 w 10000"/>
                <a:gd name="connsiteY3" fmla="*/ 955 h 10000"/>
                <a:gd name="connsiteX4" fmla="*/ 10000 w 10000"/>
                <a:gd name="connsiteY4" fmla="*/ 0 h 10000"/>
                <a:gd name="connsiteX5" fmla="*/ 10000 w 10000"/>
                <a:gd name="connsiteY5" fmla="*/ 10000 h 10000"/>
                <a:gd name="connsiteX0" fmla="*/ 10000 w 10000"/>
                <a:gd name="connsiteY0" fmla="*/ 10000 h 10000"/>
                <a:gd name="connsiteX1" fmla="*/ 0 w 10000"/>
                <a:gd name="connsiteY1" fmla="*/ 10000 h 10000"/>
                <a:gd name="connsiteX2" fmla="*/ 0 w 10000"/>
                <a:gd name="connsiteY2" fmla="*/ 0 h 10000"/>
                <a:gd name="connsiteX3" fmla="*/ 4935 w 10000"/>
                <a:gd name="connsiteY3" fmla="*/ 847 h 10000"/>
                <a:gd name="connsiteX4" fmla="*/ 10000 w 10000"/>
                <a:gd name="connsiteY4" fmla="*/ 0 h 10000"/>
                <a:gd name="connsiteX5" fmla="*/ 10000 w 10000"/>
                <a:gd name="connsiteY5" fmla="*/ 10000 h 10000"/>
                <a:gd name="connsiteX0" fmla="*/ 10000 w 10000"/>
                <a:gd name="connsiteY0" fmla="*/ 10000 h 10000"/>
                <a:gd name="connsiteX1" fmla="*/ 0 w 10000"/>
                <a:gd name="connsiteY1" fmla="*/ 10000 h 10000"/>
                <a:gd name="connsiteX2" fmla="*/ 0 w 10000"/>
                <a:gd name="connsiteY2" fmla="*/ 0 h 10000"/>
                <a:gd name="connsiteX3" fmla="*/ 4935 w 10000"/>
                <a:gd name="connsiteY3" fmla="*/ 847 h 10000"/>
                <a:gd name="connsiteX4" fmla="*/ 10000 w 10000"/>
                <a:gd name="connsiteY4" fmla="*/ 10000 h 10000"/>
                <a:gd name="connsiteX0" fmla="*/ 4935 w 10000"/>
                <a:gd name="connsiteY0" fmla="*/ 847 h 10000"/>
                <a:gd name="connsiteX1" fmla="*/ 10000 w 10000"/>
                <a:gd name="connsiteY1" fmla="*/ 10000 h 10000"/>
                <a:gd name="connsiteX2" fmla="*/ 0 w 10000"/>
                <a:gd name="connsiteY2" fmla="*/ 10000 h 10000"/>
                <a:gd name="connsiteX3" fmla="*/ 0 w 10000"/>
                <a:gd name="connsiteY3" fmla="*/ 0 h 10000"/>
                <a:gd name="connsiteX4" fmla="*/ 5642 w 10000"/>
                <a:gd name="connsiteY4" fmla="*/ 1674 h 10000"/>
                <a:gd name="connsiteX0" fmla="*/ 10000 w 10000"/>
                <a:gd name="connsiteY0" fmla="*/ 10000 h 10000"/>
                <a:gd name="connsiteX1" fmla="*/ 0 w 10000"/>
                <a:gd name="connsiteY1" fmla="*/ 10000 h 10000"/>
                <a:gd name="connsiteX2" fmla="*/ 0 w 10000"/>
                <a:gd name="connsiteY2" fmla="*/ 0 h 10000"/>
                <a:gd name="connsiteX3" fmla="*/ 5642 w 10000"/>
                <a:gd name="connsiteY3" fmla="*/ 1674 h 10000"/>
                <a:gd name="connsiteX0" fmla="*/ 10000 w 10000"/>
                <a:gd name="connsiteY0" fmla="*/ 10000 h 10000"/>
                <a:gd name="connsiteX1" fmla="*/ 0 w 10000"/>
                <a:gd name="connsiteY1" fmla="*/ 10000 h 10000"/>
                <a:gd name="connsiteX2" fmla="*/ 0 w 10000"/>
                <a:gd name="connsiteY2" fmla="*/ 0 h 10000"/>
                <a:gd name="connsiteX0" fmla="*/ 10000 w 10000"/>
                <a:gd name="connsiteY0" fmla="*/ 0 h 0"/>
                <a:gd name="connsiteX1" fmla="*/ 0 w 10000"/>
                <a:gd name="connsiteY1" fmla="*/ 0 h 0"/>
              </a:gdLst>
              <a:ahLst/>
              <a:cxnLst>
                <a:cxn ang="0">
                  <a:pos x="connsiteX0" y="connsiteY0"/>
                </a:cxn>
                <a:cxn ang="0">
                  <a:pos x="connsiteX1" y="connsiteY1"/>
                </a:cxn>
              </a:cxnLst>
              <a:rect l="l" t="t" r="r" b="b"/>
              <a:pathLst>
                <a:path w="10000">
                  <a:moveTo>
                    <a:pt x="10000" y="0"/>
                  </a:moveTo>
                  <a:lnTo>
                    <a:pt x="0" y="0"/>
                  </a:lnTo>
                </a:path>
              </a:pathLst>
            </a:custGeom>
            <a:noFill/>
            <a:ln w="19050">
              <a:solidFill>
                <a:srgbClr val="93D500"/>
              </a:solidFill>
            </a:ln>
          </p:spPr>
          <p:txBody>
            <a:bodyPr vert="horz" wrap="square" lIns="89177" tIns="44589" rIns="89177" bIns="44589" numCol="1" anchor="t" anchorCtr="0" compatLnSpc="1">
              <a:prstTxWarp prst="textNoShape">
                <a:avLst/>
              </a:prstTxWarp>
            </a:bodyPr>
            <a:lstStyle/>
            <a:p>
              <a:pPr defTabSz="891760"/>
              <a:endParaRPr lang="en-GB" sz="2400" dirty="0">
                <a:solidFill>
                  <a:srgbClr val="000000"/>
                </a:solidFill>
              </a:endParaRPr>
            </a:p>
          </p:txBody>
        </p:sp>
        <p:sp>
          <p:nvSpPr>
            <p:cNvPr id="48" name="Freeform 6">
              <a:extLst>
                <a:ext uri="{FF2B5EF4-FFF2-40B4-BE49-F238E27FC236}">
                  <a16:creationId xmlns:a16="http://schemas.microsoft.com/office/drawing/2014/main" id="{F8125D04-F3A5-456C-992D-239FE6675F1A}"/>
                </a:ext>
              </a:extLst>
            </p:cNvPr>
            <p:cNvSpPr>
              <a:spLocks/>
            </p:cNvSpPr>
            <p:nvPr/>
          </p:nvSpPr>
          <p:spPr bwMode="auto">
            <a:xfrm>
              <a:off x="7440884" y="4609149"/>
              <a:ext cx="1292953" cy="0"/>
            </a:xfrm>
            <a:custGeom>
              <a:avLst/>
              <a:gdLst>
                <a:gd name="T0" fmla="*/ 853 w 853"/>
                <a:gd name="T1" fmla="*/ 877 h 877"/>
                <a:gd name="T2" fmla="*/ 0 w 853"/>
                <a:gd name="T3" fmla="*/ 877 h 877"/>
                <a:gd name="T4" fmla="*/ 0 w 853"/>
                <a:gd name="T5" fmla="*/ 0 h 877"/>
                <a:gd name="T6" fmla="*/ 446 w 853"/>
                <a:gd name="T7" fmla="*/ 259 h 877"/>
                <a:gd name="T8" fmla="*/ 853 w 853"/>
                <a:gd name="T9" fmla="*/ 0 h 877"/>
                <a:gd name="T10" fmla="*/ 853 w 853"/>
                <a:gd name="T11" fmla="*/ 877 h 877"/>
                <a:gd name="connsiteX0" fmla="*/ 10000 w 10000"/>
                <a:gd name="connsiteY0" fmla="*/ 10000 h 10000"/>
                <a:gd name="connsiteX1" fmla="*/ 0 w 10000"/>
                <a:gd name="connsiteY1" fmla="*/ 10000 h 10000"/>
                <a:gd name="connsiteX2" fmla="*/ 0 w 10000"/>
                <a:gd name="connsiteY2" fmla="*/ 0 h 10000"/>
                <a:gd name="connsiteX3" fmla="*/ 5177 w 10000"/>
                <a:gd name="connsiteY3" fmla="*/ 904 h 10000"/>
                <a:gd name="connsiteX4" fmla="*/ 10000 w 10000"/>
                <a:gd name="connsiteY4" fmla="*/ 0 h 10000"/>
                <a:gd name="connsiteX5" fmla="*/ 10000 w 10000"/>
                <a:gd name="connsiteY5" fmla="*/ 10000 h 10000"/>
                <a:gd name="connsiteX0" fmla="*/ 10000 w 10000"/>
                <a:gd name="connsiteY0" fmla="*/ 10000 h 10000"/>
                <a:gd name="connsiteX1" fmla="*/ 0 w 10000"/>
                <a:gd name="connsiteY1" fmla="*/ 10000 h 10000"/>
                <a:gd name="connsiteX2" fmla="*/ 0 w 10000"/>
                <a:gd name="connsiteY2" fmla="*/ 0 h 10000"/>
                <a:gd name="connsiteX3" fmla="*/ 5073 w 10000"/>
                <a:gd name="connsiteY3" fmla="*/ 955 h 10000"/>
                <a:gd name="connsiteX4" fmla="*/ 10000 w 10000"/>
                <a:gd name="connsiteY4" fmla="*/ 0 h 10000"/>
                <a:gd name="connsiteX5" fmla="*/ 10000 w 10000"/>
                <a:gd name="connsiteY5" fmla="*/ 10000 h 10000"/>
                <a:gd name="connsiteX0" fmla="*/ 10000 w 10000"/>
                <a:gd name="connsiteY0" fmla="*/ 10000 h 10000"/>
                <a:gd name="connsiteX1" fmla="*/ 0 w 10000"/>
                <a:gd name="connsiteY1" fmla="*/ 10000 h 10000"/>
                <a:gd name="connsiteX2" fmla="*/ 0 w 10000"/>
                <a:gd name="connsiteY2" fmla="*/ 0 h 10000"/>
                <a:gd name="connsiteX3" fmla="*/ 4935 w 10000"/>
                <a:gd name="connsiteY3" fmla="*/ 847 h 10000"/>
                <a:gd name="connsiteX4" fmla="*/ 10000 w 10000"/>
                <a:gd name="connsiteY4" fmla="*/ 0 h 10000"/>
                <a:gd name="connsiteX5" fmla="*/ 10000 w 10000"/>
                <a:gd name="connsiteY5" fmla="*/ 10000 h 10000"/>
                <a:gd name="connsiteX0" fmla="*/ 10000 w 10000"/>
                <a:gd name="connsiteY0" fmla="*/ 10000 h 10000"/>
                <a:gd name="connsiteX1" fmla="*/ 0 w 10000"/>
                <a:gd name="connsiteY1" fmla="*/ 10000 h 10000"/>
                <a:gd name="connsiteX2" fmla="*/ 0 w 10000"/>
                <a:gd name="connsiteY2" fmla="*/ 0 h 10000"/>
                <a:gd name="connsiteX3" fmla="*/ 4935 w 10000"/>
                <a:gd name="connsiteY3" fmla="*/ 847 h 10000"/>
                <a:gd name="connsiteX4" fmla="*/ 10000 w 10000"/>
                <a:gd name="connsiteY4" fmla="*/ 10000 h 10000"/>
                <a:gd name="connsiteX0" fmla="*/ 4935 w 10000"/>
                <a:gd name="connsiteY0" fmla="*/ 847 h 10000"/>
                <a:gd name="connsiteX1" fmla="*/ 10000 w 10000"/>
                <a:gd name="connsiteY1" fmla="*/ 10000 h 10000"/>
                <a:gd name="connsiteX2" fmla="*/ 0 w 10000"/>
                <a:gd name="connsiteY2" fmla="*/ 10000 h 10000"/>
                <a:gd name="connsiteX3" fmla="*/ 0 w 10000"/>
                <a:gd name="connsiteY3" fmla="*/ 0 h 10000"/>
                <a:gd name="connsiteX4" fmla="*/ 5642 w 10000"/>
                <a:gd name="connsiteY4" fmla="*/ 1674 h 10000"/>
                <a:gd name="connsiteX0" fmla="*/ 10000 w 10000"/>
                <a:gd name="connsiteY0" fmla="*/ 10000 h 10000"/>
                <a:gd name="connsiteX1" fmla="*/ 0 w 10000"/>
                <a:gd name="connsiteY1" fmla="*/ 10000 h 10000"/>
                <a:gd name="connsiteX2" fmla="*/ 0 w 10000"/>
                <a:gd name="connsiteY2" fmla="*/ 0 h 10000"/>
                <a:gd name="connsiteX3" fmla="*/ 5642 w 10000"/>
                <a:gd name="connsiteY3" fmla="*/ 1674 h 10000"/>
                <a:gd name="connsiteX0" fmla="*/ 10000 w 10000"/>
                <a:gd name="connsiteY0" fmla="*/ 10000 h 10000"/>
                <a:gd name="connsiteX1" fmla="*/ 0 w 10000"/>
                <a:gd name="connsiteY1" fmla="*/ 10000 h 10000"/>
                <a:gd name="connsiteX2" fmla="*/ 0 w 10000"/>
                <a:gd name="connsiteY2" fmla="*/ 0 h 10000"/>
                <a:gd name="connsiteX0" fmla="*/ 10000 w 10000"/>
                <a:gd name="connsiteY0" fmla="*/ 0 h 0"/>
                <a:gd name="connsiteX1" fmla="*/ 0 w 10000"/>
                <a:gd name="connsiteY1" fmla="*/ 0 h 0"/>
              </a:gdLst>
              <a:ahLst/>
              <a:cxnLst>
                <a:cxn ang="0">
                  <a:pos x="connsiteX0" y="connsiteY0"/>
                </a:cxn>
                <a:cxn ang="0">
                  <a:pos x="connsiteX1" y="connsiteY1"/>
                </a:cxn>
              </a:cxnLst>
              <a:rect l="l" t="t" r="r" b="b"/>
              <a:pathLst>
                <a:path w="10000">
                  <a:moveTo>
                    <a:pt x="10000" y="0"/>
                  </a:moveTo>
                  <a:lnTo>
                    <a:pt x="0" y="0"/>
                  </a:lnTo>
                </a:path>
              </a:pathLst>
            </a:custGeom>
            <a:noFill/>
            <a:ln w="19050">
              <a:solidFill>
                <a:srgbClr val="93D500"/>
              </a:solidFill>
            </a:ln>
          </p:spPr>
          <p:txBody>
            <a:bodyPr vert="horz" wrap="square" lIns="89177" tIns="44589" rIns="89177" bIns="44589" numCol="1" anchor="t" anchorCtr="0" compatLnSpc="1">
              <a:prstTxWarp prst="textNoShape">
                <a:avLst/>
              </a:prstTxWarp>
            </a:bodyPr>
            <a:lstStyle/>
            <a:p>
              <a:pPr defTabSz="891760"/>
              <a:endParaRPr lang="en-GB" sz="2400" dirty="0">
                <a:solidFill>
                  <a:srgbClr val="000000"/>
                </a:solidFill>
              </a:endParaRPr>
            </a:p>
          </p:txBody>
        </p:sp>
        <p:sp>
          <p:nvSpPr>
            <p:cNvPr id="49" name="Freeform 6">
              <a:extLst>
                <a:ext uri="{FF2B5EF4-FFF2-40B4-BE49-F238E27FC236}">
                  <a16:creationId xmlns:a16="http://schemas.microsoft.com/office/drawing/2014/main" id="{EE7184A5-DBF5-4638-A068-CE314EBD8EB1}"/>
                </a:ext>
              </a:extLst>
            </p:cNvPr>
            <p:cNvSpPr>
              <a:spLocks/>
            </p:cNvSpPr>
            <p:nvPr/>
          </p:nvSpPr>
          <p:spPr bwMode="auto">
            <a:xfrm>
              <a:off x="3266783" y="4609149"/>
              <a:ext cx="1292953" cy="0"/>
            </a:xfrm>
            <a:custGeom>
              <a:avLst/>
              <a:gdLst>
                <a:gd name="T0" fmla="*/ 853 w 853"/>
                <a:gd name="T1" fmla="*/ 877 h 877"/>
                <a:gd name="T2" fmla="*/ 0 w 853"/>
                <a:gd name="T3" fmla="*/ 877 h 877"/>
                <a:gd name="T4" fmla="*/ 0 w 853"/>
                <a:gd name="T5" fmla="*/ 0 h 877"/>
                <a:gd name="T6" fmla="*/ 446 w 853"/>
                <a:gd name="T7" fmla="*/ 259 h 877"/>
                <a:gd name="T8" fmla="*/ 853 w 853"/>
                <a:gd name="T9" fmla="*/ 0 h 877"/>
                <a:gd name="T10" fmla="*/ 853 w 853"/>
                <a:gd name="T11" fmla="*/ 877 h 877"/>
                <a:gd name="connsiteX0" fmla="*/ 10000 w 10000"/>
                <a:gd name="connsiteY0" fmla="*/ 10000 h 10000"/>
                <a:gd name="connsiteX1" fmla="*/ 0 w 10000"/>
                <a:gd name="connsiteY1" fmla="*/ 10000 h 10000"/>
                <a:gd name="connsiteX2" fmla="*/ 0 w 10000"/>
                <a:gd name="connsiteY2" fmla="*/ 0 h 10000"/>
                <a:gd name="connsiteX3" fmla="*/ 5177 w 10000"/>
                <a:gd name="connsiteY3" fmla="*/ 904 h 10000"/>
                <a:gd name="connsiteX4" fmla="*/ 10000 w 10000"/>
                <a:gd name="connsiteY4" fmla="*/ 0 h 10000"/>
                <a:gd name="connsiteX5" fmla="*/ 10000 w 10000"/>
                <a:gd name="connsiteY5" fmla="*/ 10000 h 10000"/>
                <a:gd name="connsiteX0" fmla="*/ 10000 w 10000"/>
                <a:gd name="connsiteY0" fmla="*/ 10000 h 10000"/>
                <a:gd name="connsiteX1" fmla="*/ 0 w 10000"/>
                <a:gd name="connsiteY1" fmla="*/ 10000 h 10000"/>
                <a:gd name="connsiteX2" fmla="*/ 0 w 10000"/>
                <a:gd name="connsiteY2" fmla="*/ 0 h 10000"/>
                <a:gd name="connsiteX3" fmla="*/ 5073 w 10000"/>
                <a:gd name="connsiteY3" fmla="*/ 955 h 10000"/>
                <a:gd name="connsiteX4" fmla="*/ 10000 w 10000"/>
                <a:gd name="connsiteY4" fmla="*/ 0 h 10000"/>
                <a:gd name="connsiteX5" fmla="*/ 10000 w 10000"/>
                <a:gd name="connsiteY5" fmla="*/ 10000 h 10000"/>
                <a:gd name="connsiteX0" fmla="*/ 10000 w 10000"/>
                <a:gd name="connsiteY0" fmla="*/ 10000 h 10000"/>
                <a:gd name="connsiteX1" fmla="*/ 0 w 10000"/>
                <a:gd name="connsiteY1" fmla="*/ 10000 h 10000"/>
                <a:gd name="connsiteX2" fmla="*/ 0 w 10000"/>
                <a:gd name="connsiteY2" fmla="*/ 0 h 10000"/>
                <a:gd name="connsiteX3" fmla="*/ 4935 w 10000"/>
                <a:gd name="connsiteY3" fmla="*/ 847 h 10000"/>
                <a:gd name="connsiteX4" fmla="*/ 10000 w 10000"/>
                <a:gd name="connsiteY4" fmla="*/ 0 h 10000"/>
                <a:gd name="connsiteX5" fmla="*/ 10000 w 10000"/>
                <a:gd name="connsiteY5" fmla="*/ 10000 h 10000"/>
                <a:gd name="connsiteX0" fmla="*/ 10000 w 10000"/>
                <a:gd name="connsiteY0" fmla="*/ 10000 h 10000"/>
                <a:gd name="connsiteX1" fmla="*/ 0 w 10000"/>
                <a:gd name="connsiteY1" fmla="*/ 10000 h 10000"/>
                <a:gd name="connsiteX2" fmla="*/ 0 w 10000"/>
                <a:gd name="connsiteY2" fmla="*/ 0 h 10000"/>
                <a:gd name="connsiteX3" fmla="*/ 4935 w 10000"/>
                <a:gd name="connsiteY3" fmla="*/ 847 h 10000"/>
                <a:gd name="connsiteX4" fmla="*/ 10000 w 10000"/>
                <a:gd name="connsiteY4" fmla="*/ 10000 h 10000"/>
                <a:gd name="connsiteX0" fmla="*/ 4935 w 10000"/>
                <a:gd name="connsiteY0" fmla="*/ 847 h 10000"/>
                <a:gd name="connsiteX1" fmla="*/ 10000 w 10000"/>
                <a:gd name="connsiteY1" fmla="*/ 10000 h 10000"/>
                <a:gd name="connsiteX2" fmla="*/ 0 w 10000"/>
                <a:gd name="connsiteY2" fmla="*/ 10000 h 10000"/>
                <a:gd name="connsiteX3" fmla="*/ 0 w 10000"/>
                <a:gd name="connsiteY3" fmla="*/ 0 h 10000"/>
                <a:gd name="connsiteX4" fmla="*/ 5642 w 10000"/>
                <a:gd name="connsiteY4" fmla="*/ 1674 h 10000"/>
                <a:gd name="connsiteX0" fmla="*/ 10000 w 10000"/>
                <a:gd name="connsiteY0" fmla="*/ 10000 h 10000"/>
                <a:gd name="connsiteX1" fmla="*/ 0 w 10000"/>
                <a:gd name="connsiteY1" fmla="*/ 10000 h 10000"/>
                <a:gd name="connsiteX2" fmla="*/ 0 w 10000"/>
                <a:gd name="connsiteY2" fmla="*/ 0 h 10000"/>
                <a:gd name="connsiteX3" fmla="*/ 5642 w 10000"/>
                <a:gd name="connsiteY3" fmla="*/ 1674 h 10000"/>
                <a:gd name="connsiteX0" fmla="*/ 10000 w 10000"/>
                <a:gd name="connsiteY0" fmla="*/ 10000 h 10000"/>
                <a:gd name="connsiteX1" fmla="*/ 0 w 10000"/>
                <a:gd name="connsiteY1" fmla="*/ 10000 h 10000"/>
                <a:gd name="connsiteX2" fmla="*/ 0 w 10000"/>
                <a:gd name="connsiteY2" fmla="*/ 0 h 10000"/>
                <a:gd name="connsiteX0" fmla="*/ 10000 w 10000"/>
                <a:gd name="connsiteY0" fmla="*/ 0 h 0"/>
                <a:gd name="connsiteX1" fmla="*/ 0 w 10000"/>
                <a:gd name="connsiteY1" fmla="*/ 0 h 0"/>
              </a:gdLst>
              <a:ahLst/>
              <a:cxnLst>
                <a:cxn ang="0">
                  <a:pos x="connsiteX0" y="connsiteY0"/>
                </a:cxn>
                <a:cxn ang="0">
                  <a:pos x="connsiteX1" y="connsiteY1"/>
                </a:cxn>
              </a:cxnLst>
              <a:rect l="l" t="t" r="r" b="b"/>
              <a:pathLst>
                <a:path w="10000">
                  <a:moveTo>
                    <a:pt x="10000" y="0"/>
                  </a:moveTo>
                  <a:lnTo>
                    <a:pt x="0" y="0"/>
                  </a:lnTo>
                </a:path>
              </a:pathLst>
            </a:custGeom>
            <a:noFill/>
            <a:ln w="19050">
              <a:solidFill>
                <a:srgbClr val="93D500"/>
              </a:solidFill>
            </a:ln>
          </p:spPr>
          <p:txBody>
            <a:bodyPr vert="horz" wrap="square" lIns="89177" tIns="44589" rIns="89177" bIns="44589" numCol="1" anchor="t" anchorCtr="0" compatLnSpc="1">
              <a:prstTxWarp prst="textNoShape">
                <a:avLst/>
              </a:prstTxWarp>
            </a:bodyPr>
            <a:lstStyle/>
            <a:p>
              <a:pPr defTabSz="891760"/>
              <a:endParaRPr lang="en-GB" sz="2400" dirty="0">
                <a:solidFill>
                  <a:srgbClr val="000000"/>
                </a:solidFill>
              </a:endParaRPr>
            </a:p>
          </p:txBody>
        </p:sp>
      </p:grpSp>
      <p:pic>
        <p:nvPicPr>
          <p:cNvPr id="72" name="Graphic 71" descr="Cloud Computing">
            <a:extLst>
              <a:ext uri="{FF2B5EF4-FFF2-40B4-BE49-F238E27FC236}">
                <a16:creationId xmlns:a16="http://schemas.microsoft.com/office/drawing/2014/main" id="{705C3A60-D1F3-47F1-94FA-999F32FBDD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36943" y="1368574"/>
            <a:ext cx="594193" cy="594193"/>
          </a:xfrm>
          <a:prstGeom prst="rect">
            <a:avLst/>
          </a:prstGeom>
        </p:spPr>
      </p:pic>
      <p:sp>
        <p:nvSpPr>
          <p:cNvPr id="50" name="Slide Number Placeholder 5">
            <a:extLst>
              <a:ext uri="{FF2B5EF4-FFF2-40B4-BE49-F238E27FC236}">
                <a16:creationId xmlns:a16="http://schemas.microsoft.com/office/drawing/2014/main" id="{AC63D918-A2B6-4B76-8023-353E2B9A30DE}"/>
              </a:ext>
            </a:extLst>
          </p:cNvPr>
          <p:cNvSpPr>
            <a:spLocks noGrp="1"/>
          </p:cNvSpPr>
          <p:nvPr>
            <p:ph type="sldNum" sz="quarter" idx="12"/>
          </p:nvPr>
        </p:nvSpPr>
        <p:spPr>
          <a:xfrm>
            <a:off x="11414760" y="6243320"/>
            <a:ext cx="320040" cy="182880"/>
          </a:xfrm>
        </p:spPr>
        <p:txBody>
          <a:bodyPr/>
          <a:lstStyle/>
          <a:p>
            <a:fld id="{B58DE5F1-E0F9-4CCA-92B7-7A6FC4DFEE14}" type="slidenum">
              <a:rPr lang="en-US" smtClean="0"/>
              <a:t>9</a:t>
            </a:fld>
            <a:endParaRPr lang="en-US" dirty="0"/>
          </a:p>
        </p:txBody>
      </p:sp>
      <p:sp>
        <p:nvSpPr>
          <p:cNvPr id="52" name="Freeform 54">
            <a:extLst>
              <a:ext uri="{FF2B5EF4-FFF2-40B4-BE49-F238E27FC236}">
                <a16:creationId xmlns:a16="http://schemas.microsoft.com/office/drawing/2014/main" id="{BF8D2C87-019A-4B4C-8019-044BB2CA3DA1}"/>
              </a:ext>
            </a:extLst>
          </p:cNvPr>
          <p:cNvSpPr>
            <a:spLocks noEditPoints="1"/>
          </p:cNvSpPr>
          <p:nvPr/>
        </p:nvSpPr>
        <p:spPr bwMode="auto">
          <a:xfrm>
            <a:off x="3377682" y="1481840"/>
            <a:ext cx="502481" cy="491936"/>
          </a:xfrm>
          <a:custGeom>
            <a:avLst/>
            <a:gdLst>
              <a:gd name="T0" fmla="*/ 137 w 181"/>
              <a:gd name="T1" fmla="*/ 140 h 170"/>
              <a:gd name="T2" fmla="*/ 132 w 181"/>
              <a:gd name="T3" fmla="*/ 136 h 170"/>
              <a:gd name="T4" fmla="*/ 96 w 181"/>
              <a:gd name="T5" fmla="*/ 136 h 170"/>
              <a:gd name="T6" fmla="*/ 96 w 181"/>
              <a:gd name="T7" fmla="*/ 107 h 170"/>
              <a:gd name="T8" fmla="*/ 104 w 181"/>
              <a:gd name="T9" fmla="*/ 95 h 170"/>
              <a:gd name="T10" fmla="*/ 91 w 181"/>
              <a:gd name="T11" fmla="*/ 82 h 170"/>
              <a:gd name="T12" fmla="*/ 78 w 181"/>
              <a:gd name="T13" fmla="*/ 95 h 170"/>
              <a:gd name="T14" fmla="*/ 86 w 181"/>
              <a:gd name="T15" fmla="*/ 107 h 170"/>
              <a:gd name="T16" fmla="*/ 86 w 181"/>
              <a:gd name="T17" fmla="*/ 136 h 170"/>
              <a:gd name="T18" fmla="*/ 49 w 181"/>
              <a:gd name="T19" fmla="*/ 136 h 170"/>
              <a:gd name="T20" fmla="*/ 44 w 181"/>
              <a:gd name="T21" fmla="*/ 140 h 170"/>
              <a:gd name="T22" fmla="*/ 37 w 181"/>
              <a:gd name="T23" fmla="*/ 164 h 170"/>
              <a:gd name="T24" fmla="*/ 38 w 181"/>
              <a:gd name="T25" fmla="*/ 168 h 170"/>
              <a:gd name="T26" fmla="*/ 42 w 181"/>
              <a:gd name="T27" fmla="*/ 170 h 170"/>
              <a:gd name="T28" fmla="*/ 139 w 181"/>
              <a:gd name="T29" fmla="*/ 170 h 170"/>
              <a:gd name="T30" fmla="*/ 143 w 181"/>
              <a:gd name="T31" fmla="*/ 168 h 170"/>
              <a:gd name="T32" fmla="*/ 144 w 181"/>
              <a:gd name="T33" fmla="*/ 164 h 170"/>
              <a:gd name="T34" fmla="*/ 137 w 181"/>
              <a:gd name="T35" fmla="*/ 140 h 170"/>
              <a:gd name="T36" fmla="*/ 180 w 181"/>
              <a:gd name="T37" fmla="*/ 62 h 170"/>
              <a:gd name="T38" fmla="*/ 91 w 181"/>
              <a:gd name="T39" fmla="*/ 0 h 170"/>
              <a:gd name="T40" fmla="*/ 1 w 181"/>
              <a:gd name="T41" fmla="*/ 62 h 170"/>
              <a:gd name="T42" fmla="*/ 4 w 181"/>
              <a:gd name="T43" fmla="*/ 68 h 170"/>
              <a:gd name="T44" fmla="*/ 6 w 181"/>
              <a:gd name="T45" fmla="*/ 69 h 170"/>
              <a:gd name="T46" fmla="*/ 11 w 181"/>
              <a:gd name="T47" fmla="*/ 66 h 170"/>
              <a:gd name="T48" fmla="*/ 91 w 181"/>
              <a:gd name="T49" fmla="*/ 10 h 170"/>
              <a:gd name="T50" fmla="*/ 171 w 181"/>
              <a:gd name="T51" fmla="*/ 65 h 170"/>
              <a:gd name="T52" fmla="*/ 177 w 181"/>
              <a:gd name="T53" fmla="*/ 68 h 170"/>
              <a:gd name="T54" fmla="*/ 180 w 181"/>
              <a:gd name="T55" fmla="*/ 62 h 170"/>
              <a:gd name="T56" fmla="*/ 51 w 181"/>
              <a:gd name="T57" fmla="*/ 86 h 170"/>
              <a:gd name="T58" fmla="*/ 53 w 181"/>
              <a:gd name="T59" fmla="*/ 86 h 170"/>
              <a:gd name="T60" fmla="*/ 58 w 181"/>
              <a:gd name="T61" fmla="*/ 83 h 170"/>
              <a:gd name="T62" fmla="*/ 91 w 181"/>
              <a:gd name="T63" fmla="*/ 59 h 170"/>
              <a:gd name="T64" fmla="*/ 124 w 181"/>
              <a:gd name="T65" fmla="*/ 83 h 170"/>
              <a:gd name="T66" fmla="*/ 130 w 181"/>
              <a:gd name="T67" fmla="*/ 86 h 170"/>
              <a:gd name="T68" fmla="*/ 133 w 181"/>
              <a:gd name="T69" fmla="*/ 79 h 170"/>
              <a:gd name="T70" fmla="*/ 91 w 181"/>
              <a:gd name="T71" fmla="*/ 49 h 170"/>
              <a:gd name="T72" fmla="*/ 48 w 181"/>
              <a:gd name="T73" fmla="*/ 79 h 170"/>
              <a:gd name="T74" fmla="*/ 51 w 181"/>
              <a:gd name="T75" fmla="*/ 86 h 170"/>
              <a:gd name="T76" fmla="*/ 157 w 181"/>
              <a:gd name="T77" fmla="*/ 71 h 170"/>
              <a:gd name="T78" fmla="*/ 154 w 181"/>
              <a:gd name="T79" fmla="*/ 77 h 170"/>
              <a:gd name="T80" fmla="*/ 147 w 181"/>
              <a:gd name="T81" fmla="*/ 74 h 170"/>
              <a:gd name="T82" fmla="*/ 91 w 181"/>
              <a:gd name="T83" fmla="*/ 34 h 170"/>
              <a:gd name="T84" fmla="*/ 34 w 181"/>
              <a:gd name="T85" fmla="*/ 74 h 170"/>
              <a:gd name="T86" fmla="*/ 29 w 181"/>
              <a:gd name="T87" fmla="*/ 77 h 170"/>
              <a:gd name="T88" fmla="*/ 28 w 181"/>
              <a:gd name="T89" fmla="*/ 77 h 170"/>
              <a:gd name="T90" fmla="*/ 25 w 181"/>
              <a:gd name="T91" fmla="*/ 71 h 170"/>
              <a:gd name="T92" fmla="*/ 91 w 181"/>
              <a:gd name="T93" fmla="*/ 24 h 170"/>
              <a:gd name="T94" fmla="*/ 157 w 181"/>
              <a:gd name="T95" fmla="*/ 7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1" h="170">
                <a:moveTo>
                  <a:pt x="137" y="140"/>
                </a:moveTo>
                <a:cubicBezTo>
                  <a:pt x="136" y="138"/>
                  <a:pt x="134" y="136"/>
                  <a:pt x="132" y="136"/>
                </a:cubicBezTo>
                <a:cubicBezTo>
                  <a:pt x="96" y="136"/>
                  <a:pt x="96" y="136"/>
                  <a:pt x="96" y="136"/>
                </a:cubicBezTo>
                <a:cubicBezTo>
                  <a:pt x="96" y="107"/>
                  <a:pt x="96" y="107"/>
                  <a:pt x="96" y="107"/>
                </a:cubicBezTo>
                <a:cubicBezTo>
                  <a:pt x="100" y="105"/>
                  <a:pt x="104" y="100"/>
                  <a:pt x="104" y="95"/>
                </a:cubicBezTo>
                <a:cubicBezTo>
                  <a:pt x="104" y="87"/>
                  <a:pt x="98" y="82"/>
                  <a:pt x="91" y="82"/>
                </a:cubicBezTo>
                <a:cubicBezTo>
                  <a:pt x="83" y="82"/>
                  <a:pt x="78" y="87"/>
                  <a:pt x="78" y="95"/>
                </a:cubicBezTo>
                <a:cubicBezTo>
                  <a:pt x="78" y="100"/>
                  <a:pt x="81" y="105"/>
                  <a:pt x="86" y="107"/>
                </a:cubicBezTo>
                <a:cubicBezTo>
                  <a:pt x="86" y="136"/>
                  <a:pt x="86" y="136"/>
                  <a:pt x="86" y="136"/>
                </a:cubicBezTo>
                <a:cubicBezTo>
                  <a:pt x="49" y="136"/>
                  <a:pt x="49" y="136"/>
                  <a:pt x="49" y="136"/>
                </a:cubicBezTo>
                <a:cubicBezTo>
                  <a:pt x="47" y="136"/>
                  <a:pt x="45" y="138"/>
                  <a:pt x="44" y="140"/>
                </a:cubicBezTo>
                <a:cubicBezTo>
                  <a:pt x="37" y="164"/>
                  <a:pt x="37" y="164"/>
                  <a:pt x="37" y="164"/>
                </a:cubicBezTo>
                <a:cubicBezTo>
                  <a:pt x="37" y="166"/>
                  <a:pt x="37" y="167"/>
                  <a:pt x="38" y="168"/>
                </a:cubicBezTo>
                <a:cubicBezTo>
                  <a:pt x="39" y="170"/>
                  <a:pt x="41" y="170"/>
                  <a:pt x="42" y="170"/>
                </a:cubicBezTo>
                <a:cubicBezTo>
                  <a:pt x="139" y="170"/>
                  <a:pt x="139" y="170"/>
                  <a:pt x="139" y="170"/>
                </a:cubicBezTo>
                <a:cubicBezTo>
                  <a:pt x="141" y="170"/>
                  <a:pt x="142" y="170"/>
                  <a:pt x="143" y="168"/>
                </a:cubicBezTo>
                <a:cubicBezTo>
                  <a:pt x="144" y="167"/>
                  <a:pt x="144" y="166"/>
                  <a:pt x="144" y="164"/>
                </a:cubicBezTo>
                <a:lnTo>
                  <a:pt x="137" y="140"/>
                </a:lnTo>
                <a:close/>
                <a:moveTo>
                  <a:pt x="180" y="62"/>
                </a:moveTo>
                <a:cubicBezTo>
                  <a:pt x="166" y="25"/>
                  <a:pt x="130" y="0"/>
                  <a:pt x="91" y="0"/>
                </a:cubicBezTo>
                <a:cubicBezTo>
                  <a:pt x="51" y="0"/>
                  <a:pt x="15" y="25"/>
                  <a:pt x="1" y="62"/>
                </a:cubicBezTo>
                <a:cubicBezTo>
                  <a:pt x="0" y="65"/>
                  <a:pt x="2" y="68"/>
                  <a:pt x="4" y="68"/>
                </a:cubicBezTo>
                <a:cubicBezTo>
                  <a:pt x="5" y="69"/>
                  <a:pt x="5" y="69"/>
                  <a:pt x="6" y="69"/>
                </a:cubicBezTo>
                <a:cubicBezTo>
                  <a:pt x="8" y="69"/>
                  <a:pt x="10" y="68"/>
                  <a:pt x="11" y="66"/>
                </a:cubicBezTo>
                <a:cubicBezTo>
                  <a:pt x="23" y="32"/>
                  <a:pt x="55" y="10"/>
                  <a:pt x="91" y="10"/>
                </a:cubicBezTo>
                <a:cubicBezTo>
                  <a:pt x="126" y="10"/>
                  <a:pt x="158" y="32"/>
                  <a:pt x="171" y="65"/>
                </a:cubicBezTo>
                <a:cubicBezTo>
                  <a:pt x="171" y="68"/>
                  <a:pt x="174" y="69"/>
                  <a:pt x="177" y="68"/>
                </a:cubicBezTo>
                <a:cubicBezTo>
                  <a:pt x="180" y="68"/>
                  <a:pt x="181" y="65"/>
                  <a:pt x="180" y="62"/>
                </a:cubicBezTo>
                <a:moveTo>
                  <a:pt x="51" y="86"/>
                </a:moveTo>
                <a:cubicBezTo>
                  <a:pt x="52" y="86"/>
                  <a:pt x="52" y="86"/>
                  <a:pt x="53" y="86"/>
                </a:cubicBezTo>
                <a:cubicBezTo>
                  <a:pt x="55" y="86"/>
                  <a:pt x="57" y="85"/>
                  <a:pt x="58" y="83"/>
                </a:cubicBezTo>
                <a:cubicBezTo>
                  <a:pt x="63" y="69"/>
                  <a:pt x="76" y="59"/>
                  <a:pt x="91" y="59"/>
                </a:cubicBezTo>
                <a:cubicBezTo>
                  <a:pt x="105" y="59"/>
                  <a:pt x="119" y="69"/>
                  <a:pt x="124" y="83"/>
                </a:cubicBezTo>
                <a:cubicBezTo>
                  <a:pt x="125" y="85"/>
                  <a:pt x="128" y="86"/>
                  <a:pt x="130" y="86"/>
                </a:cubicBezTo>
                <a:cubicBezTo>
                  <a:pt x="133" y="85"/>
                  <a:pt x="134" y="82"/>
                  <a:pt x="133" y="79"/>
                </a:cubicBezTo>
                <a:cubicBezTo>
                  <a:pt x="127" y="61"/>
                  <a:pt x="110" y="49"/>
                  <a:pt x="91" y="49"/>
                </a:cubicBezTo>
                <a:cubicBezTo>
                  <a:pt x="72" y="49"/>
                  <a:pt x="55" y="61"/>
                  <a:pt x="48" y="79"/>
                </a:cubicBezTo>
                <a:cubicBezTo>
                  <a:pt x="47" y="82"/>
                  <a:pt x="49" y="85"/>
                  <a:pt x="51" y="86"/>
                </a:cubicBezTo>
                <a:moveTo>
                  <a:pt x="157" y="71"/>
                </a:moveTo>
                <a:cubicBezTo>
                  <a:pt x="158" y="73"/>
                  <a:pt x="156" y="76"/>
                  <a:pt x="154" y="77"/>
                </a:cubicBezTo>
                <a:cubicBezTo>
                  <a:pt x="151" y="78"/>
                  <a:pt x="148" y="77"/>
                  <a:pt x="147" y="74"/>
                </a:cubicBezTo>
                <a:cubicBezTo>
                  <a:pt x="139" y="50"/>
                  <a:pt x="116" y="34"/>
                  <a:pt x="91" y="34"/>
                </a:cubicBezTo>
                <a:cubicBezTo>
                  <a:pt x="65" y="34"/>
                  <a:pt x="43" y="50"/>
                  <a:pt x="34" y="74"/>
                </a:cubicBezTo>
                <a:cubicBezTo>
                  <a:pt x="33" y="76"/>
                  <a:pt x="31" y="77"/>
                  <a:pt x="29" y="77"/>
                </a:cubicBezTo>
                <a:cubicBezTo>
                  <a:pt x="29" y="77"/>
                  <a:pt x="28" y="77"/>
                  <a:pt x="28" y="77"/>
                </a:cubicBezTo>
                <a:cubicBezTo>
                  <a:pt x="25" y="76"/>
                  <a:pt x="24" y="73"/>
                  <a:pt x="25" y="71"/>
                </a:cubicBezTo>
                <a:cubicBezTo>
                  <a:pt x="35" y="43"/>
                  <a:pt x="61" y="24"/>
                  <a:pt x="91" y="24"/>
                </a:cubicBezTo>
                <a:cubicBezTo>
                  <a:pt x="120" y="24"/>
                  <a:pt x="147" y="43"/>
                  <a:pt x="157" y="71"/>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64">
            <a:extLst>
              <a:ext uri="{FF2B5EF4-FFF2-40B4-BE49-F238E27FC236}">
                <a16:creationId xmlns:a16="http://schemas.microsoft.com/office/drawing/2014/main" id="{BDDF4C1D-B3D1-48F8-938E-A35EBF6E6BAA}"/>
              </a:ext>
            </a:extLst>
          </p:cNvPr>
          <p:cNvSpPr>
            <a:spLocks noChangeAspect="1" noEditPoints="1"/>
          </p:cNvSpPr>
          <p:nvPr/>
        </p:nvSpPr>
        <p:spPr bwMode="auto">
          <a:xfrm>
            <a:off x="5324191" y="1469789"/>
            <a:ext cx="488005" cy="497627"/>
          </a:xfrm>
          <a:custGeom>
            <a:avLst/>
            <a:gdLst>
              <a:gd name="T0" fmla="*/ 119 w 179"/>
              <a:gd name="T1" fmla="*/ 139 h 182"/>
              <a:gd name="T2" fmla="*/ 83 w 179"/>
              <a:gd name="T3" fmla="*/ 92 h 182"/>
              <a:gd name="T4" fmla="*/ 102 w 179"/>
              <a:gd name="T5" fmla="*/ 92 h 182"/>
              <a:gd name="T6" fmla="*/ 71 w 179"/>
              <a:gd name="T7" fmla="*/ 51 h 182"/>
              <a:gd name="T8" fmla="*/ 88 w 179"/>
              <a:gd name="T9" fmla="*/ 51 h 182"/>
              <a:gd name="T10" fmla="*/ 67 w 179"/>
              <a:gd name="T11" fmla="*/ 23 h 182"/>
              <a:gd name="T12" fmla="*/ 77 w 179"/>
              <a:gd name="T13" fmla="*/ 23 h 182"/>
              <a:gd name="T14" fmla="*/ 59 w 179"/>
              <a:gd name="T15" fmla="*/ 0 h 182"/>
              <a:gd name="T16" fmla="*/ 42 w 179"/>
              <a:gd name="T17" fmla="*/ 23 h 182"/>
              <a:gd name="T18" fmla="*/ 52 w 179"/>
              <a:gd name="T19" fmla="*/ 23 h 182"/>
              <a:gd name="T20" fmla="*/ 31 w 179"/>
              <a:gd name="T21" fmla="*/ 51 h 182"/>
              <a:gd name="T22" fmla="*/ 48 w 179"/>
              <a:gd name="T23" fmla="*/ 51 h 182"/>
              <a:gd name="T24" fmla="*/ 17 w 179"/>
              <a:gd name="T25" fmla="*/ 92 h 182"/>
              <a:gd name="T26" fmla="*/ 36 w 179"/>
              <a:gd name="T27" fmla="*/ 92 h 182"/>
              <a:gd name="T28" fmla="*/ 0 w 179"/>
              <a:gd name="T29" fmla="*/ 139 h 182"/>
              <a:gd name="T30" fmla="*/ 51 w 179"/>
              <a:gd name="T31" fmla="*/ 139 h 182"/>
              <a:gd name="T32" fmla="*/ 51 w 179"/>
              <a:gd name="T33" fmla="*/ 174 h 182"/>
              <a:gd name="T34" fmla="*/ 59 w 179"/>
              <a:gd name="T35" fmla="*/ 182 h 182"/>
              <a:gd name="T36" fmla="*/ 67 w 179"/>
              <a:gd name="T37" fmla="*/ 174 h 182"/>
              <a:gd name="T38" fmla="*/ 67 w 179"/>
              <a:gd name="T39" fmla="*/ 139 h 182"/>
              <a:gd name="T40" fmla="*/ 119 w 179"/>
              <a:gd name="T41" fmla="*/ 139 h 182"/>
              <a:gd name="T42" fmla="*/ 179 w 179"/>
              <a:gd name="T43" fmla="*/ 118 h 182"/>
              <a:gd name="T44" fmla="*/ 141 w 179"/>
              <a:gd name="T45" fmla="*/ 118 h 182"/>
              <a:gd name="T46" fmla="*/ 141 w 179"/>
              <a:gd name="T47" fmla="*/ 147 h 182"/>
              <a:gd name="T48" fmla="*/ 136 w 179"/>
              <a:gd name="T49" fmla="*/ 152 h 182"/>
              <a:gd name="T50" fmla="*/ 131 w 179"/>
              <a:gd name="T51" fmla="*/ 147 h 182"/>
              <a:gd name="T52" fmla="*/ 131 w 179"/>
              <a:gd name="T53" fmla="*/ 118 h 182"/>
              <a:gd name="T54" fmla="*/ 113 w 179"/>
              <a:gd name="T55" fmla="*/ 118 h 182"/>
              <a:gd name="T56" fmla="*/ 103 w 179"/>
              <a:gd name="T57" fmla="*/ 105 h 182"/>
              <a:gd name="T58" fmla="*/ 124 w 179"/>
              <a:gd name="T59" fmla="*/ 77 h 182"/>
              <a:gd name="T60" fmla="*/ 107 w 179"/>
              <a:gd name="T61" fmla="*/ 77 h 182"/>
              <a:gd name="T62" fmla="*/ 128 w 179"/>
              <a:gd name="T63" fmla="*/ 49 h 182"/>
              <a:gd name="T64" fmla="*/ 118 w 179"/>
              <a:gd name="T65" fmla="*/ 49 h 182"/>
              <a:gd name="T66" fmla="*/ 136 w 179"/>
              <a:gd name="T67" fmla="*/ 26 h 182"/>
              <a:gd name="T68" fmla="*/ 154 w 179"/>
              <a:gd name="T69" fmla="*/ 49 h 182"/>
              <a:gd name="T70" fmla="*/ 144 w 179"/>
              <a:gd name="T71" fmla="*/ 49 h 182"/>
              <a:gd name="T72" fmla="*/ 164 w 179"/>
              <a:gd name="T73" fmla="*/ 77 h 182"/>
              <a:gd name="T74" fmla="*/ 147 w 179"/>
              <a:gd name="T75" fmla="*/ 77 h 182"/>
              <a:gd name="T76" fmla="*/ 179 w 179"/>
              <a:gd name="T77" fmla="*/ 11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182">
                <a:moveTo>
                  <a:pt x="119" y="139"/>
                </a:moveTo>
                <a:cubicBezTo>
                  <a:pt x="83" y="92"/>
                  <a:pt x="83" y="92"/>
                  <a:pt x="83" y="92"/>
                </a:cubicBezTo>
                <a:cubicBezTo>
                  <a:pt x="102" y="92"/>
                  <a:pt x="102" y="92"/>
                  <a:pt x="102" y="92"/>
                </a:cubicBezTo>
                <a:cubicBezTo>
                  <a:pt x="71" y="51"/>
                  <a:pt x="71" y="51"/>
                  <a:pt x="71" y="51"/>
                </a:cubicBezTo>
                <a:cubicBezTo>
                  <a:pt x="88" y="51"/>
                  <a:pt x="88" y="51"/>
                  <a:pt x="88" y="51"/>
                </a:cubicBezTo>
                <a:cubicBezTo>
                  <a:pt x="67" y="23"/>
                  <a:pt x="67" y="23"/>
                  <a:pt x="67" y="23"/>
                </a:cubicBezTo>
                <a:cubicBezTo>
                  <a:pt x="77" y="23"/>
                  <a:pt x="77" y="23"/>
                  <a:pt x="77" y="23"/>
                </a:cubicBezTo>
                <a:cubicBezTo>
                  <a:pt x="59" y="0"/>
                  <a:pt x="59" y="0"/>
                  <a:pt x="59" y="0"/>
                </a:cubicBezTo>
                <a:cubicBezTo>
                  <a:pt x="42" y="23"/>
                  <a:pt x="42" y="23"/>
                  <a:pt x="42" y="23"/>
                </a:cubicBezTo>
                <a:cubicBezTo>
                  <a:pt x="52" y="23"/>
                  <a:pt x="52" y="23"/>
                  <a:pt x="52" y="23"/>
                </a:cubicBezTo>
                <a:cubicBezTo>
                  <a:pt x="31" y="51"/>
                  <a:pt x="31" y="51"/>
                  <a:pt x="31" y="51"/>
                </a:cubicBezTo>
                <a:cubicBezTo>
                  <a:pt x="48" y="51"/>
                  <a:pt x="48" y="51"/>
                  <a:pt x="48" y="51"/>
                </a:cubicBezTo>
                <a:cubicBezTo>
                  <a:pt x="17" y="92"/>
                  <a:pt x="17" y="92"/>
                  <a:pt x="17" y="92"/>
                </a:cubicBezTo>
                <a:cubicBezTo>
                  <a:pt x="36" y="92"/>
                  <a:pt x="36" y="92"/>
                  <a:pt x="36" y="92"/>
                </a:cubicBezTo>
                <a:cubicBezTo>
                  <a:pt x="0" y="139"/>
                  <a:pt x="0" y="139"/>
                  <a:pt x="0" y="139"/>
                </a:cubicBezTo>
                <a:cubicBezTo>
                  <a:pt x="51" y="139"/>
                  <a:pt x="51" y="139"/>
                  <a:pt x="51" y="139"/>
                </a:cubicBezTo>
                <a:cubicBezTo>
                  <a:pt x="51" y="174"/>
                  <a:pt x="51" y="174"/>
                  <a:pt x="51" y="174"/>
                </a:cubicBezTo>
                <a:cubicBezTo>
                  <a:pt x="51" y="179"/>
                  <a:pt x="55" y="182"/>
                  <a:pt x="59" y="182"/>
                </a:cubicBezTo>
                <a:cubicBezTo>
                  <a:pt x="64" y="182"/>
                  <a:pt x="67" y="179"/>
                  <a:pt x="67" y="174"/>
                </a:cubicBezTo>
                <a:cubicBezTo>
                  <a:pt x="67" y="139"/>
                  <a:pt x="67" y="139"/>
                  <a:pt x="67" y="139"/>
                </a:cubicBezTo>
                <a:lnTo>
                  <a:pt x="119" y="139"/>
                </a:lnTo>
                <a:close/>
                <a:moveTo>
                  <a:pt x="179" y="118"/>
                </a:moveTo>
                <a:cubicBezTo>
                  <a:pt x="141" y="118"/>
                  <a:pt x="141" y="118"/>
                  <a:pt x="141" y="118"/>
                </a:cubicBezTo>
                <a:cubicBezTo>
                  <a:pt x="141" y="147"/>
                  <a:pt x="141" y="147"/>
                  <a:pt x="141" y="147"/>
                </a:cubicBezTo>
                <a:cubicBezTo>
                  <a:pt x="141" y="150"/>
                  <a:pt x="139" y="152"/>
                  <a:pt x="136" y="152"/>
                </a:cubicBezTo>
                <a:cubicBezTo>
                  <a:pt x="133" y="152"/>
                  <a:pt x="131" y="150"/>
                  <a:pt x="131" y="147"/>
                </a:cubicBezTo>
                <a:cubicBezTo>
                  <a:pt x="131" y="118"/>
                  <a:pt x="131" y="118"/>
                  <a:pt x="131" y="118"/>
                </a:cubicBezTo>
                <a:cubicBezTo>
                  <a:pt x="113" y="118"/>
                  <a:pt x="113" y="118"/>
                  <a:pt x="113" y="118"/>
                </a:cubicBezTo>
                <a:cubicBezTo>
                  <a:pt x="103" y="105"/>
                  <a:pt x="103" y="105"/>
                  <a:pt x="103" y="105"/>
                </a:cubicBezTo>
                <a:cubicBezTo>
                  <a:pt x="124" y="77"/>
                  <a:pt x="124" y="77"/>
                  <a:pt x="124" y="77"/>
                </a:cubicBezTo>
                <a:cubicBezTo>
                  <a:pt x="107" y="77"/>
                  <a:pt x="107" y="77"/>
                  <a:pt x="107" y="77"/>
                </a:cubicBezTo>
                <a:cubicBezTo>
                  <a:pt x="128" y="49"/>
                  <a:pt x="128" y="49"/>
                  <a:pt x="128" y="49"/>
                </a:cubicBezTo>
                <a:cubicBezTo>
                  <a:pt x="118" y="49"/>
                  <a:pt x="118" y="49"/>
                  <a:pt x="118" y="49"/>
                </a:cubicBezTo>
                <a:cubicBezTo>
                  <a:pt x="136" y="26"/>
                  <a:pt x="136" y="26"/>
                  <a:pt x="136" y="26"/>
                </a:cubicBezTo>
                <a:cubicBezTo>
                  <a:pt x="154" y="49"/>
                  <a:pt x="154" y="49"/>
                  <a:pt x="154" y="49"/>
                </a:cubicBezTo>
                <a:cubicBezTo>
                  <a:pt x="144" y="49"/>
                  <a:pt x="144" y="49"/>
                  <a:pt x="144" y="49"/>
                </a:cubicBezTo>
                <a:cubicBezTo>
                  <a:pt x="164" y="77"/>
                  <a:pt x="164" y="77"/>
                  <a:pt x="164" y="77"/>
                </a:cubicBezTo>
                <a:cubicBezTo>
                  <a:pt x="147" y="77"/>
                  <a:pt x="147" y="77"/>
                  <a:pt x="147" y="77"/>
                </a:cubicBezTo>
                <a:lnTo>
                  <a:pt x="179"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71">
            <a:extLst>
              <a:ext uri="{FF2B5EF4-FFF2-40B4-BE49-F238E27FC236}">
                <a16:creationId xmlns:a16="http://schemas.microsoft.com/office/drawing/2014/main" id="{6001EA8D-A5EE-4223-89CC-C9BB38CFBF3D}"/>
              </a:ext>
            </a:extLst>
          </p:cNvPr>
          <p:cNvSpPr>
            <a:spLocks noChangeAspect="1" noEditPoints="1"/>
          </p:cNvSpPr>
          <p:nvPr/>
        </p:nvSpPr>
        <p:spPr bwMode="auto">
          <a:xfrm>
            <a:off x="7122670" y="1454791"/>
            <a:ext cx="492273" cy="500824"/>
          </a:xfrm>
          <a:custGeom>
            <a:avLst/>
            <a:gdLst>
              <a:gd name="T0" fmla="*/ 139 w 202"/>
              <a:gd name="T1" fmla="*/ 196 h 205"/>
              <a:gd name="T2" fmla="*/ 160 w 202"/>
              <a:gd name="T3" fmla="*/ 184 h 205"/>
              <a:gd name="T4" fmla="*/ 155 w 202"/>
              <a:gd name="T5" fmla="*/ 97 h 205"/>
              <a:gd name="T6" fmla="*/ 154 w 202"/>
              <a:gd name="T7" fmla="*/ 97 h 205"/>
              <a:gd name="T8" fmla="*/ 143 w 202"/>
              <a:gd name="T9" fmla="*/ 105 h 205"/>
              <a:gd name="T10" fmla="*/ 139 w 202"/>
              <a:gd name="T11" fmla="*/ 196 h 205"/>
              <a:gd name="T12" fmla="*/ 154 w 202"/>
              <a:gd name="T13" fmla="*/ 85 h 205"/>
              <a:gd name="T14" fmla="*/ 145 w 202"/>
              <a:gd name="T15" fmla="*/ 85 h 205"/>
              <a:gd name="T16" fmla="*/ 145 w 202"/>
              <a:gd name="T17" fmla="*/ 77 h 205"/>
              <a:gd name="T18" fmla="*/ 154 w 202"/>
              <a:gd name="T19" fmla="*/ 77 h 205"/>
              <a:gd name="T20" fmla="*/ 154 w 202"/>
              <a:gd name="T21" fmla="*/ 85 h 205"/>
              <a:gd name="T22" fmla="*/ 196 w 202"/>
              <a:gd name="T23" fmla="*/ 99 h 205"/>
              <a:gd name="T24" fmla="*/ 201 w 202"/>
              <a:gd name="T25" fmla="*/ 95 h 205"/>
              <a:gd name="T26" fmla="*/ 198 w 202"/>
              <a:gd name="T27" fmla="*/ 89 h 205"/>
              <a:gd name="T28" fmla="*/ 157 w 202"/>
              <a:gd name="T29" fmla="*/ 73 h 205"/>
              <a:gd name="T30" fmla="*/ 141 w 202"/>
              <a:gd name="T31" fmla="*/ 32 h 205"/>
              <a:gd name="T32" fmla="*/ 135 w 202"/>
              <a:gd name="T33" fmla="*/ 29 h 205"/>
              <a:gd name="T34" fmla="*/ 132 w 202"/>
              <a:gd name="T35" fmla="*/ 35 h 205"/>
              <a:gd name="T36" fmla="*/ 139 w 202"/>
              <a:gd name="T37" fmla="*/ 78 h 205"/>
              <a:gd name="T38" fmla="*/ 117 w 202"/>
              <a:gd name="T39" fmla="*/ 105 h 205"/>
              <a:gd name="T40" fmla="*/ 122 w 202"/>
              <a:gd name="T41" fmla="*/ 116 h 205"/>
              <a:gd name="T42" fmla="*/ 152 w 202"/>
              <a:gd name="T43" fmla="*/ 91 h 205"/>
              <a:gd name="T44" fmla="*/ 195 w 202"/>
              <a:gd name="T45" fmla="*/ 99 h 205"/>
              <a:gd name="T46" fmla="*/ 196 w 202"/>
              <a:gd name="T47" fmla="*/ 99 h 205"/>
              <a:gd name="T48" fmla="*/ 90 w 202"/>
              <a:gd name="T49" fmla="*/ 205 h 205"/>
              <a:gd name="T50" fmla="*/ 85 w 202"/>
              <a:gd name="T51" fmla="*/ 112 h 205"/>
              <a:gd name="T52" fmla="*/ 72 w 202"/>
              <a:gd name="T53" fmla="*/ 93 h 205"/>
              <a:gd name="T54" fmla="*/ 67 w 202"/>
              <a:gd name="T55" fmla="*/ 200 h 205"/>
              <a:gd name="T56" fmla="*/ 90 w 202"/>
              <a:gd name="T57" fmla="*/ 205 h 205"/>
              <a:gd name="T58" fmla="*/ 84 w 202"/>
              <a:gd name="T59" fmla="*/ 74 h 205"/>
              <a:gd name="T60" fmla="*/ 73 w 202"/>
              <a:gd name="T61" fmla="*/ 74 h 205"/>
              <a:gd name="T62" fmla="*/ 73 w 202"/>
              <a:gd name="T63" fmla="*/ 63 h 205"/>
              <a:gd name="T64" fmla="*/ 84 w 202"/>
              <a:gd name="T65" fmla="*/ 63 h 205"/>
              <a:gd name="T66" fmla="*/ 84 w 202"/>
              <a:gd name="T67" fmla="*/ 74 h 205"/>
              <a:gd name="T68" fmla="*/ 115 w 202"/>
              <a:gd name="T69" fmla="*/ 137 h 205"/>
              <a:gd name="T70" fmla="*/ 117 w 202"/>
              <a:gd name="T71" fmla="*/ 136 h 205"/>
              <a:gd name="T72" fmla="*/ 119 w 202"/>
              <a:gd name="T73" fmla="*/ 130 h 205"/>
              <a:gd name="T74" fmla="*/ 92 w 202"/>
              <a:gd name="T75" fmla="*/ 69 h 205"/>
              <a:gd name="T76" fmla="*/ 119 w 202"/>
              <a:gd name="T77" fmla="*/ 8 h 205"/>
              <a:gd name="T78" fmla="*/ 117 w 202"/>
              <a:gd name="T79" fmla="*/ 1 h 205"/>
              <a:gd name="T80" fmla="*/ 110 w 202"/>
              <a:gd name="T81" fmla="*/ 3 h 205"/>
              <a:gd name="T82" fmla="*/ 71 w 202"/>
              <a:gd name="T83" fmla="*/ 57 h 205"/>
              <a:gd name="T84" fmla="*/ 5 w 202"/>
              <a:gd name="T85" fmla="*/ 64 h 205"/>
              <a:gd name="T86" fmla="*/ 0 w 202"/>
              <a:gd name="T87" fmla="*/ 69 h 205"/>
              <a:gd name="T88" fmla="*/ 5 w 202"/>
              <a:gd name="T89" fmla="*/ 74 h 205"/>
              <a:gd name="T90" fmla="*/ 71 w 202"/>
              <a:gd name="T91" fmla="*/ 80 h 205"/>
              <a:gd name="T92" fmla="*/ 111 w 202"/>
              <a:gd name="T93" fmla="*/ 135 h 205"/>
              <a:gd name="T94" fmla="*/ 115 w 202"/>
              <a:gd name="T95" fmla="*/ 13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2" h="205">
                <a:moveTo>
                  <a:pt x="139" y="196"/>
                </a:moveTo>
                <a:cubicBezTo>
                  <a:pt x="146" y="193"/>
                  <a:pt x="153" y="189"/>
                  <a:pt x="160" y="184"/>
                </a:cubicBezTo>
                <a:cubicBezTo>
                  <a:pt x="155" y="97"/>
                  <a:pt x="155" y="97"/>
                  <a:pt x="155" y="97"/>
                </a:cubicBezTo>
                <a:cubicBezTo>
                  <a:pt x="154" y="97"/>
                  <a:pt x="154" y="97"/>
                  <a:pt x="154" y="97"/>
                </a:cubicBezTo>
                <a:cubicBezTo>
                  <a:pt x="143" y="105"/>
                  <a:pt x="143" y="105"/>
                  <a:pt x="143" y="105"/>
                </a:cubicBezTo>
                <a:lnTo>
                  <a:pt x="139" y="196"/>
                </a:lnTo>
                <a:close/>
                <a:moveTo>
                  <a:pt x="154" y="85"/>
                </a:moveTo>
                <a:cubicBezTo>
                  <a:pt x="151" y="88"/>
                  <a:pt x="148" y="88"/>
                  <a:pt x="145" y="85"/>
                </a:cubicBezTo>
                <a:cubicBezTo>
                  <a:pt x="143" y="83"/>
                  <a:pt x="143" y="79"/>
                  <a:pt x="145" y="77"/>
                </a:cubicBezTo>
                <a:cubicBezTo>
                  <a:pt x="148" y="74"/>
                  <a:pt x="151" y="75"/>
                  <a:pt x="154" y="77"/>
                </a:cubicBezTo>
                <a:cubicBezTo>
                  <a:pt x="156" y="79"/>
                  <a:pt x="156" y="83"/>
                  <a:pt x="154" y="85"/>
                </a:cubicBezTo>
                <a:moveTo>
                  <a:pt x="196" y="99"/>
                </a:moveTo>
                <a:cubicBezTo>
                  <a:pt x="198" y="99"/>
                  <a:pt x="201" y="97"/>
                  <a:pt x="201" y="95"/>
                </a:cubicBezTo>
                <a:cubicBezTo>
                  <a:pt x="202" y="92"/>
                  <a:pt x="200" y="90"/>
                  <a:pt x="198" y="89"/>
                </a:cubicBezTo>
                <a:cubicBezTo>
                  <a:pt x="157" y="73"/>
                  <a:pt x="157" y="73"/>
                  <a:pt x="157" y="73"/>
                </a:cubicBezTo>
                <a:cubicBezTo>
                  <a:pt x="141" y="32"/>
                  <a:pt x="141" y="32"/>
                  <a:pt x="141" y="32"/>
                </a:cubicBezTo>
                <a:cubicBezTo>
                  <a:pt x="141" y="30"/>
                  <a:pt x="138" y="29"/>
                  <a:pt x="135" y="29"/>
                </a:cubicBezTo>
                <a:cubicBezTo>
                  <a:pt x="133" y="30"/>
                  <a:pt x="131" y="32"/>
                  <a:pt x="132" y="35"/>
                </a:cubicBezTo>
                <a:cubicBezTo>
                  <a:pt x="139" y="78"/>
                  <a:pt x="139" y="78"/>
                  <a:pt x="139" y="78"/>
                </a:cubicBezTo>
                <a:cubicBezTo>
                  <a:pt x="117" y="105"/>
                  <a:pt x="117" y="105"/>
                  <a:pt x="117" y="105"/>
                </a:cubicBezTo>
                <a:cubicBezTo>
                  <a:pt x="122" y="116"/>
                  <a:pt x="122" y="116"/>
                  <a:pt x="122" y="116"/>
                </a:cubicBezTo>
                <a:cubicBezTo>
                  <a:pt x="152" y="91"/>
                  <a:pt x="152" y="91"/>
                  <a:pt x="152" y="91"/>
                </a:cubicBezTo>
                <a:cubicBezTo>
                  <a:pt x="195" y="99"/>
                  <a:pt x="195" y="99"/>
                  <a:pt x="195" y="99"/>
                </a:cubicBezTo>
                <a:cubicBezTo>
                  <a:pt x="196" y="99"/>
                  <a:pt x="196" y="99"/>
                  <a:pt x="196" y="99"/>
                </a:cubicBezTo>
                <a:moveTo>
                  <a:pt x="90" y="205"/>
                </a:moveTo>
                <a:cubicBezTo>
                  <a:pt x="85" y="112"/>
                  <a:pt x="85" y="112"/>
                  <a:pt x="85" y="112"/>
                </a:cubicBezTo>
                <a:cubicBezTo>
                  <a:pt x="72" y="93"/>
                  <a:pt x="72" y="93"/>
                  <a:pt x="72" y="93"/>
                </a:cubicBezTo>
                <a:cubicBezTo>
                  <a:pt x="67" y="200"/>
                  <a:pt x="67" y="200"/>
                  <a:pt x="67" y="200"/>
                </a:cubicBezTo>
                <a:cubicBezTo>
                  <a:pt x="74" y="203"/>
                  <a:pt x="82" y="204"/>
                  <a:pt x="90" y="205"/>
                </a:cubicBezTo>
                <a:moveTo>
                  <a:pt x="84" y="74"/>
                </a:moveTo>
                <a:cubicBezTo>
                  <a:pt x="81" y="77"/>
                  <a:pt x="76" y="77"/>
                  <a:pt x="73" y="74"/>
                </a:cubicBezTo>
                <a:cubicBezTo>
                  <a:pt x="70" y="71"/>
                  <a:pt x="70" y="66"/>
                  <a:pt x="73" y="63"/>
                </a:cubicBezTo>
                <a:cubicBezTo>
                  <a:pt x="76" y="60"/>
                  <a:pt x="81" y="60"/>
                  <a:pt x="84" y="63"/>
                </a:cubicBezTo>
                <a:cubicBezTo>
                  <a:pt x="87" y="66"/>
                  <a:pt x="87" y="71"/>
                  <a:pt x="84" y="74"/>
                </a:cubicBezTo>
                <a:moveTo>
                  <a:pt x="115" y="137"/>
                </a:moveTo>
                <a:cubicBezTo>
                  <a:pt x="116" y="137"/>
                  <a:pt x="116" y="136"/>
                  <a:pt x="117" y="136"/>
                </a:cubicBezTo>
                <a:cubicBezTo>
                  <a:pt x="119" y="135"/>
                  <a:pt x="120" y="132"/>
                  <a:pt x="119" y="130"/>
                </a:cubicBezTo>
                <a:cubicBezTo>
                  <a:pt x="92" y="69"/>
                  <a:pt x="92" y="69"/>
                  <a:pt x="92" y="69"/>
                </a:cubicBezTo>
                <a:cubicBezTo>
                  <a:pt x="119" y="8"/>
                  <a:pt x="119" y="8"/>
                  <a:pt x="119" y="8"/>
                </a:cubicBezTo>
                <a:cubicBezTo>
                  <a:pt x="120" y="5"/>
                  <a:pt x="119" y="3"/>
                  <a:pt x="117" y="1"/>
                </a:cubicBezTo>
                <a:cubicBezTo>
                  <a:pt x="115" y="0"/>
                  <a:pt x="112" y="1"/>
                  <a:pt x="110" y="3"/>
                </a:cubicBezTo>
                <a:cubicBezTo>
                  <a:pt x="71" y="57"/>
                  <a:pt x="71" y="57"/>
                  <a:pt x="71" y="57"/>
                </a:cubicBezTo>
                <a:cubicBezTo>
                  <a:pt x="5" y="64"/>
                  <a:pt x="5" y="64"/>
                  <a:pt x="5" y="64"/>
                </a:cubicBezTo>
                <a:cubicBezTo>
                  <a:pt x="2" y="64"/>
                  <a:pt x="0" y="66"/>
                  <a:pt x="0" y="69"/>
                </a:cubicBezTo>
                <a:cubicBezTo>
                  <a:pt x="0" y="71"/>
                  <a:pt x="2" y="74"/>
                  <a:pt x="5" y="74"/>
                </a:cubicBezTo>
                <a:cubicBezTo>
                  <a:pt x="71" y="80"/>
                  <a:pt x="71" y="80"/>
                  <a:pt x="71" y="80"/>
                </a:cubicBezTo>
                <a:cubicBezTo>
                  <a:pt x="111" y="135"/>
                  <a:pt x="111" y="135"/>
                  <a:pt x="111" y="135"/>
                </a:cubicBezTo>
                <a:cubicBezTo>
                  <a:pt x="112" y="136"/>
                  <a:pt x="113" y="137"/>
                  <a:pt x="115" y="1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228">
            <a:extLst>
              <a:ext uri="{FF2B5EF4-FFF2-40B4-BE49-F238E27FC236}">
                <a16:creationId xmlns:a16="http://schemas.microsoft.com/office/drawing/2014/main" id="{16C1FC52-CBBB-4A3C-8F6B-2110ED83E518}"/>
              </a:ext>
            </a:extLst>
          </p:cNvPr>
          <p:cNvSpPr>
            <a:spLocks noChangeAspect="1" noEditPoints="1"/>
          </p:cNvSpPr>
          <p:nvPr/>
        </p:nvSpPr>
        <p:spPr bwMode="auto">
          <a:xfrm>
            <a:off x="8991041" y="1470683"/>
            <a:ext cx="452787" cy="455079"/>
          </a:xfrm>
          <a:custGeom>
            <a:avLst/>
            <a:gdLst>
              <a:gd name="T0" fmla="*/ 104 w 198"/>
              <a:gd name="T1" fmla="*/ 183 h 199"/>
              <a:gd name="T2" fmla="*/ 104 w 198"/>
              <a:gd name="T3" fmla="*/ 173 h 199"/>
              <a:gd name="T4" fmla="*/ 99 w 198"/>
              <a:gd name="T5" fmla="*/ 168 h 199"/>
              <a:gd name="T6" fmla="*/ 94 w 198"/>
              <a:gd name="T7" fmla="*/ 173 h 199"/>
              <a:gd name="T8" fmla="*/ 94 w 198"/>
              <a:gd name="T9" fmla="*/ 183 h 199"/>
              <a:gd name="T10" fmla="*/ 16 w 198"/>
              <a:gd name="T11" fmla="*/ 105 h 199"/>
              <a:gd name="T12" fmla="*/ 26 w 198"/>
              <a:gd name="T13" fmla="*/ 105 h 199"/>
              <a:gd name="T14" fmla="*/ 31 w 198"/>
              <a:gd name="T15" fmla="*/ 100 h 199"/>
              <a:gd name="T16" fmla="*/ 26 w 198"/>
              <a:gd name="T17" fmla="*/ 95 h 199"/>
              <a:gd name="T18" fmla="*/ 16 w 198"/>
              <a:gd name="T19" fmla="*/ 95 h 199"/>
              <a:gd name="T20" fmla="*/ 94 w 198"/>
              <a:gd name="T21" fmla="*/ 17 h 199"/>
              <a:gd name="T22" fmla="*/ 94 w 198"/>
              <a:gd name="T23" fmla="*/ 27 h 199"/>
              <a:gd name="T24" fmla="*/ 99 w 198"/>
              <a:gd name="T25" fmla="*/ 32 h 199"/>
              <a:gd name="T26" fmla="*/ 104 w 198"/>
              <a:gd name="T27" fmla="*/ 27 h 199"/>
              <a:gd name="T28" fmla="*/ 104 w 198"/>
              <a:gd name="T29" fmla="*/ 17 h 199"/>
              <a:gd name="T30" fmla="*/ 182 w 198"/>
              <a:gd name="T31" fmla="*/ 95 h 199"/>
              <a:gd name="T32" fmla="*/ 172 w 198"/>
              <a:gd name="T33" fmla="*/ 95 h 199"/>
              <a:gd name="T34" fmla="*/ 167 w 198"/>
              <a:gd name="T35" fmla="*/ 100 h 199"/>
              <a:gd name="T36" fmla="*/ 172 w 198"/>
              <a:gd name="T37" fmla="*/ 105 h 199"/>
              <a:gd name="T38" fmla="*/ 182 w 198"/>
              <a:gd name="T39" fmla="*/ 105 h 199"/>
              <a:gd name="T40" fmla="*/ 104 w 198"/>
              <a:gd name="T41" fmla="*/ 183 h 199"/>
              <a:gd name="T42" fmla="*/ 99 w 198"/>
              <a:gd name="T43" fmla="*/ 0 h 199"/>
              <a:gd name="T44" fmla="*/ 0 w 198"/>
              <a:gd name="T45" fmla="*/ 100 h 199"/>
              <a:gd name="T46" fmla="*/ 99 w 198"/>
              <a:gd name="T47" fmla="*/ 199 h 199"/>
              <a:gd name="T48" fmla="*/ 198 w 198"/>
              <a:gd name="T49" fmla="*/ 100 h 199"/>
              <a:gd name="T50" fmla="*/ 99 w 198"/>
              <a:gd name="T51" fmla="*/ 0 h 199"/>
              <a:gd name="T52" fmla="*/ 99 w 198"/>
              <a:gd name="T53" fmla="*/ 107 h 199"/>
              <a:gd name="T54" fmla="*/ 91 w 198"/>
              <a:gd name="T55" fmla="*/ 100 h 199"/>
              <a:gd name="T56" fmla="*/ 99 w 198"/>
              <a:gd name="T57" fmla="*/ 92 h 199"/>
              <a:gd name="T58" fmla="*/ 107 w 198"/>
              <a:gd name="T59" fmla="*/ 100 h 199"/>
              <a:gd name="T60" fmla="*/ 99 w 198"/>
              <a:gd name="T61" fmla="*/ 107 h 199"/>
              <a:gd name="T62" fmla="*/ 143 w 198"/>
              <a:gd name="T63" fmla="*/ 47 h 199"/>
              <a:gd name="T64" fmla="*/ 105 w 198"/>
              <a:gd name="T65" fmla="*/ 85 h 199"/>
              <a:gd name="T66" fmla="*/ 99 w 198"/>
              <a:gd name="T67" fmla="*/ 84 h 199"/>
              <a:gd name="T68" fmla="*/ 86 w 198"/>
              <a:gd name="T69" fmla="*/ 90 h 199"/>
              <a:gd name="T70" fmla="*/ 51 w 198"/>
              <a:gd name="T71" fmla="*/ 81 h 199"/>
              <a:gd name="T72" fmla="*/ 43 w 198"/>
              <a:gd name="T73" fmla="*/ 85 h 199"/>
              <a:gd name="T74" fmla="*/ 48 w 198"/>
              <a:gd name="T75" fmla="*/ 92 h 199"/>
              <a:gd name="T76" fmla="*/ 83 w 198"/>
              <a:gd name="T77" fmla="*/ 102 h 199"/>
              <a:gd name="T78" fmla="*/ 84 w 198"/>
              <a:gd name="T79" fmla="*/ 106 h 199"/>
              <a:gd name="T80" fmla="*/ 78 w 198"/>
              <a:gd name="T81" fmla="*/ 112 h 199"/>
              <a:gd name="T82" fmla="*/ 78 w 198"/>
              <a:gd name="T83" fmla="*/ 121 h 199"/>
              <a:gd name="T84" fmla="*/ 82 w 198"/>
              <a:gd name="T85" fmla="*/ 123 h 199"/>
              <a:gd name="T86" fmla="*/ 86 w 198"/>
              <a:gd name="T87" fmla="*/ 121 h 199"/>
              <a:gd name="T88" fmla="*/ 93 w 198"/>
              <a:gd name="T89" fmla="*/ 114 h 199"/>
              <a:gd name="T90" fmla="*/ 99 w 198"/>
              <a:gd name="T91" fmla="*/ 115 h 199"/>
              <a:gd name="T92" fmla="*/ 115 w 198"/>
              <a:gd name="T93" fmla="*/ 100 h 199"/>
              <a:gd name="T94" fmla="*/ 113 w 198"/>
              <a:gd name="T95" fmla="*/ 94 h 199"/>
              <a:gd name="T96" fmla="*/ 151 w 198"/>
              <a:gd name="T97" fmla="*/ 56 h 199"/>
              <a:gd name="T98" fmla="*/ 151 w 198"/>
              <a:gd name="T99" fmla="*/ 47 h 199"/>
              <a:gd name="T100" fmla="*/ 143 w 198"/>
              <a:gd name="T101" fmla="*/ 4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199">
                <a:moveTo>
                  <a:pt x="104" y="183"/>
                </a:moveTo>
                <a:cubicBezTo>
                  <a:pt x="104" y="173"/>
                  <a:pt x="104" y="173"/>
                  <a:pt x="104" y="173"/>
                </a:cubicBezTo>
                <a:cubicBezTo>
                  <a:pt x="104" y="170"/>
                  <a:pt x="102" y="168"/>
                  <a:pt x="99" y="168"/>
                </a:cubicBezTo>
                <a:cubicBezTo>
                  <a:pt x="96" y="168"/>
                  <a:pt x="94" y="170"/>
                  <a:pt x="94" y="173"/>
                </a:cubicBezTo>
                <a:cubicBezTo>
                  <a:pt x="94" y="183"/>
                  <a:pt x="94" y="183"/>
                  <a:pt x="94" y="183"/>
                </a:cubicBezTo>
                <a:cubicBezTo>
                  <a:pt x="52" y="180"/>
                  <a:pt x="18" y="147"/>
                  <a:pt x="16" y="105"/>
                </a:cubicBezTo>
                <a:cubicBezTo>
                  <a:pt x="26" y="105"/>
                  <a:pt x="26" y="105"/>
                  <a:pt x="26" y="105"/>
                </a:cubicBezTo>
                <a:cubicBezTo>
                  <a:pt x="29" y="105"/>
                  <a:pt x="31" y="102"/>
                  <a:pt x="31" y="100"/>
                </a:cubicBezTo>
                <a:cubicBezTo>
                  <a:pt x="31" y="97"/>
                  <a:pt x="29" y="95"/>
                  <a:pt x="26" y="95"/>
                </a:cubicBezTo>
                <a:cubicBezTo>
                  <a:pt x="16" y="95"/>
                  <a:pt x="16" y="95"/>
                  <a:pt x="16" y="95"/>
                </a:cubicBezTo>
                <a:cubicBezTo>
                  <a:pt x="18" y="53"/>
                  <a:pt x="52" y="19"/>
                  <a:pt x="94" y="17"/>
                </a:cubicBezTo>
                <a:cubicBezTo>
                  <a:pt x="94" y="27"/>
                  <a:pt x="94" y="27"/>
                  <a:pt x="94" y="27"/>
                </a:cubicBezTo>
                <a:cubicBezTo>
                  <a:pt x="94" y="29"/>
                  <a:pt x="96" y="32"/>
                  <a:pt x="99" y="32"/>
                </a:cubicBezTo>
                <a:cubicBezTo>
                  <a:pt x="102" y="32"/>
                  <a:pt x="104" y="29"/>
                  <a:pt x="104" y="27"/>
                </a:cubicBezTo>
                <a:cubicBezTo>
                  <a:pt x="104" y="17"/>
                  <a:pt x="104" y="17"/>
                  <a:pt x="104" y="17"/>
                </a:cubicBezTo>
                <a:cubicBezTo>
                  <a:pt x="146" y="19"/>
                  <a:pt x="179" y="53"/>
                  <a:pt x="182" y="95"/>
                </a:cubicBezTo>
                <a:cubicBezTo>
                  <a:pt x="172" y="95"/>
                  <a:pt x="172" y="95"/>
                  <a:pt x="172" y="95"/>
                </a:cubicBezTo>
                <a:cubicBezTo>
                  <a:pt x="169" y="95"/>
                  <a:pt x="167" y="97"/>
                  <a:pt x="167" y="100"/>
                </a:cubicBezTo>
                <a:cubicBezTo>
                  <a:pt x="167" y="102"/>
                  <a:pt x="169" y="105"/>
                  <a:pt x="172" y="105"/>
                </a:cubicBezTo>
                <a:cubicBezTo>
                  <a:pt x="182" y="105"/>
                  <a:pt x="182" y="105"/>
                  <a:pt x="182" y="105"/>
                </a:cubicBezTo>
                <a:cubicBezTo>
                  <a:pt x="179" y="147"/>
                  <a:pt x="146" y="180"/>
                  <a:pt x="104" y="183"/>
                </a:cubicBezTo>
                <a:moveTo>
                  <a:pt x="99" y="0"/>
                </a:moveTo>
                <a:cubicBezTo>
                  <a:pt x="44" y="0"/>
                  <a:pt x="0" y="45"/>
                  <a:pt x="0" y="100"/>
                </a:cubicBezTo>
                <a:cubicBezTo>
                  <a:pt x="0" y="155"/>
                  <a:pt x="44" y="199"/>
                  <a:pt x="99" y="199"/>
                </a:cubicBezTo>
                <a:cubicBezTo>
                  <a:pt x="154" y="199"/>
                  <a:pt x="198" y="155"/>
                  <a:pt x="198" y="100"/>
                </a:cubicBezTo>
                <a:cubicBezTo>
                  <a:pt x="198" y="45"/>
                  <a:pt x="154" y="0"/>
                  <a:pt x="99" y="0"/>
                </a:cubicBezTo>
                <a:moveTo>
                  <a:pt x="99" y="107"/>
                </a:moveTo>
                <a:cubicBezTo>
                  <a:pt x="95" y="107"/>
                  <a:pt x="91" y="104"/>
                  <a:pt x="91" y="100"/>
                </a:cubicBezTo>
                <a:cubicBezTo>
                  <a:pt x="91" y="95"/>
                  <a:pt x="95" y="92"/>
                  <a:pt x="99" y="92"/>
                </a:cubicBezTo>
                <a:cubicBezTo>
                  <a:pt x="103" y="92"/>
                  <a:pt x="107" y="95"/>
                  <a:pt x="107" y="100"/>
                </a:cubicBezTo>
                <a:cubicBezTo>
                  <a:pt x="107" y="104"/>
                  <a:pt x="103" y="107"/>
                  <a:pt x="99" y="107"/>
                </a:cubicBezTo>
                <a:moveTo>
                  <a:pt x="143" y="47"/>
                </a:moveTo>
                <a:cubicBezTo>
                  <a:pt x="105" y="85"/>
                  <a:pt x="105" y="85"/>
                  <a:pt x="105" y="85"/>
                </a:cubicBezTo>
                <a:cubicBezTo>
                  <a:pt x="103" y="84"/>
                  <a:pt x="101" y="84"/>
                  <a:pt x="99" y="84"/>
                </a:cubicBezTo>
                <a:cubicBezTo>
                  <a:pt x="94" y="84"/>
                  <a:pt x="89" y="86"/>
                  <a:pt x="86" y="90"/>
                </a:cubicBezTo>
                <a:cubicBezTo>
                  <a:pt x="51" y="81"/>
                  <a:pt x="51" y="81"/>
                  <a:pt x="51" y="81"/>
                </a:cubicBezTo>
                <a:cubicBezTo>
                  <a:pt x="47" y="80"/>
                  <a:pt x="44" y="82"/>
                  <a:pt x="43" y="85"/>
                </a:cubicBezTo>
                <a:cubicBezTo>
                  <a:pt x="42" y="88"/>
                  <a:pt x="44" y="91"/>
                  <a:pt x="48" y="92"/>
                </a:cubicBezTo>
                <a:cubicBezTo>
                  <a:pt x="83" y="102"/>
                  <a:pt x="83" y="102"/>
                  <a:pt x="83" y="102"/>
                </a:cubicBezTo>
                <a:cubicBezTo>
                  <a:pt x="84" y="103"/>
                  <a:pt x="84" y="105"/>
                  <a:pt x="84" y="106"/>
                </a:cubicBezTo>
                <a:cubicBezTo>
                  <a:pt x="78" y="112"/>
                  <a:pt x="78" y="112"/>
                  <a:pt x="78" y="112"/>
                </a:cubicBezTo>
                <a:cubicBezTo>
                  <a:pt x="75" y="115"/>
                  <a:pt x="75" y="118"/>
                  <a:pt x="78" y="121"/>
                </a:cubicBezTo>
                <a:cubicBezTo>
                  <a:pt x="79" y="122"/>
                  <a:pt x="81" y="123"/>
                  <a:pt x="82" y="123"/>
                </a:cubicBezTo>
                <a:cubicBezTo>
                  <a:pt x="84" y="123"/>
                  <a:pt x="85" y="122"/>
                  <a:pt x="86" y="121"/>
                </a:cubicBezTo>
                <a:cubicBezTo>
                  <a:pt x="93" y="114"/>
                  <a:pt x="93" y="114"/>
                  <a:pt x="93" y="114"/>
                </a:cubicBezTo>
                <a:cubicBezTo>
                  <a:pt x="95" y="115"/>
                  <a:pt x="97" y="115"/>
                  <a:pt x="99" y="115"/>
                </a:cubicBezTo>
                <a:cubicBezTo>
                  <a:pt x="108" y="115"/>
                  <a:pt x="115" y="108"/>
                  <a:pt x="115" y="100"/>
                </a:cubicBezTo>
                <a:cubicBezTo>
                  <a:pt x="115" y="98"/>
                  <a:pt x="114" y="96"/>
                  <a:pt x="113" y="94"/>
                </a:cubicBezTo>
                <a:cubicBezTo>
                  <a:pt x="151" y="56"/>
                  <a:pt x="151" y="56"/>
                  <a:pt x="151" y="56"/>
                </a:cubicBezTo>
                <a:cubicBezTo>
                  <a:pt x="154" y="53"/>
                  <a:pt x="154" y="50"/>
                  <a:pt x="151" y="47"/>
                </a:cubicBezTo>
                <a:cubicBezTo>
                  <a:pt x="149" y="45"/>
                  <a:pt x="145" y="45"/>
                  <a:pt x="143" y="4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57">
            <a:extLst>
              <a:ext uri="{FF2B5EF4-FFF2-40B4-BE49-F238E27FC236}">
                <a16:creationId xmlns:a16="http://schemas.microsoft.com/office/drawing/2014/main" id="{B4B1BBC6-B867-42FF-9B2F-13190A588973}"/>
              </a:ext>
            </a:extLst>
          </p:cNvPr>
          <p:cNvSpPr>
            <a:spLocks noChangeAspect="1" noEditPoints="1"/>
          </p:cNvSpPr>
          <p:nvPr/>
        </p:nvSpPr>
        <p:spPr bwMode="auto">
          <a:xfrm>
            <a:off x="1475461" y="1477663"/>
            <a:ext cx="589883" cy="467433"/>
          </a:xfrm>
          <a:custGeom>
            <a:avLst/>
            <a:gdLst>
              <a:gd name="T0" fmla="*/ 146 w 251"/>
              <a:gd name="T1" fmla="*/ 61 h 199"/>
              <a:gd name="T2" fmla="*/ 147 w 251"/>
              <a:gd name="T3" fmla="*/ 67 h 199"/>
              <a:gd name="T4" fmla="*/ 135 w 251"/>
              <a:gd name="T5" fmla="*/ 115 h 199"/>
              <a:gd name="T6" fmla="*/ 152 w 251"/>
              <a:gd name="T7" fmla="*/ 125 h 199"/>
              <a:gd name="T8" fmla="*/ 135 w 251"/>
              <a:gd name="T9" fmla="*/ 155 h 199"/>
              <a:gd name="T10" fmla="*/ 165 w 251"/>
              <a:gd name="T11" fmla="*/ 172 h 199"/>
              <a:gd name="T12" fmla="*/ 125 w 251"/>
              <a:gd name="T13" fmla="*/ 121 h 199"/>
              <a:gd name="T14" fmla="*/ 125 w 251"/>
              <a:gd name="T15" fmla="*/ 149 h 199"/>
              <a:gd name="T16" fmla="*/ 86 w 251"/>
              <a:gd name="T17" fmla="*/ 172 h 199"/>
              <a:gd name="T18" fmla="*/ 115 w 251"/>
              <a:gd name="T19" fmla="*/ 155 h 199"/>
              <a:gd name="T20" fmla="*/ 103 w 251"/>
              <a:gd name="T21" fmla="*/ 108 h 199"/>
              <a:gd name="T22" fmla="*/ 98 w 251"/>
              <a:gd name="T23" fmla="*/ 125 h 199"/>
              <a:gd name="T24" fmla="*/ 92 w 251"/>
              <a:gd name="T25" fmla="*/ 61 h 199"/>
              <a:gd name="T26" fmla="*/ 103 w 251"/>
              <a:gd name="T27" fmla="*/ 67 h 199"/>
              <a:gd name="T28" fmla="*/ 110 w 251"/>
              <a:gd name="T29" fmla="*/ 82 h 199"/>
              <a:gd name="T30" fmla="*/ 108 w 251"/>
              <a:gd name="T31" fmla="*/ 90 h 199"/>
              <a:gd name="T32" fmla="*/ 116 w 251"/>
              <a:gd name="T33" fmla="*/ 61 h 199"/>
              <a:gd name="T34" fmla="*/ 138 w 251"/>
              <a:gd name="T35" fmla="*/ 72 h 199"/>
              <a:gd name="T36" fmla="*/ 112 w 251"/>
              <a:gd name="T37" fmla="*/ 72 h 199"/>
              <a:gd name="T38" fmla="*/ 125 w 251"/>
              <a:gd name="T39" fmla="*/ 24 h 199"/>
              <a:gd name="T40" fmla="*/ 118 w 251"/>
              <a:gd name="T41" fmla="*/ 51 h 199"/>
              <a:gd name="T42" fmla="*/ 141 w 251"/>
              <a:gd name="T43" fmla="*/ 100 h 199"/>
              <a:gd name="T44" fmla="*/ 110 w 251"/>
              <a:gd name="T45" fmla="*/ 100 h 199"/>
              <a:gd name="T46" fmla="*/ 141 w 251"/>
              <a:gd name="T47" fmla="*/ 100 h 199"/>
              <a:gd name="T48" fmla="*/ 135 w 251"/>
              <a:gd name="T49" fmla="*/ 86 h 199"/>
              <a:gd name="T50" fmla="*/ 143 w 251"/>
              <a:gd name="T51" fmla="*/ 90 h 199"/>
              <a:gd name="T52" fmla="*/ 180 w 251"/>
              <a:gd name="T53" fmla="*/ 52 h 199"/>
              <a:gd name="T54" fmla="*/ 178 w 251"/>
              <a:gd name="T55" fmla="*/ 51 h 199"/>
              <a:gd name="T56" fmla="*/ 143 w 251"/>
              <a:gd name="T57" fmla="*/ 51 h 199"/>
              <a:gd name="T58" fmla="*/ 130 w 251"/>
              <a:gd name="T59" fmla="*/ 3 h 199"/>
              <a:gd name="T60" fmla="*/ 129 w 251"/>
              <a:gd name="T61" fmla="*/ 1 h 199"/>
              <a:gd name="T62" fmla="*/ 127 w 251"/>
              <a:gd name="T63" fmla="*/ 0 h 199"/>
              <a:gd name="T64" fmla="*/ 126 w 251"/>
              <a:gd name="T65" fmla="*/ 0 h 199"/>
              <a:gd name="T66" fmla="*/ 124 w 251"/>
              <a:gd name="T67" fmla="*/ 0 h 199"/>
              <a:gd name="T68" fmla="*/ 124 w 251"/>
              <a:gd name="T69" fmla="*/ 0 h 199"/>
              <a:gd name="T70" fmla="*/ 122 w 251"/>
              <a:gd name="T71" fmla="*/ 1 h 199"/>
              <a:gd name="T72" fmla="*/ 121 w 251"/>
              <a:gd name="T73" fmla="*/ 3 h 199"/>
              <a:gd name="T74" fmla="*/ 108 w 251"/>
              <a:gd name="T75" fmla="*/ 51 h 199"/>
              <a:gd name="T76" fmla="*/ 73 w 251"/>
              <a:gd name="T77" fmla="*/ 51 h 199"/>
              <a:gd name="T78" fmla="*/ 71 w 251"/>
              <a:gd name="T79" fmla="*/ 52 h 199"/>
              <a:gd name="T80" fmla="*/ 0 w 251"/>
              <a:gd name="T81" fmla="*/ 92 h 199"/>
              <a:gd name="T82" fmla="*/ 0 w 251"/>
              <a:gd name="T83" fmla="*/ 92 h 199"/>
              <a:gd name="T84" fmla="*/ 101 w 251"/>
              <a:gd name="T85" fmla="*/ 77 h 199"/>
              <a:gd name="T86" fmla="*/ 73 w 251"/>
              <a:gd name="T87" fmla="*/ 199 h 199"/>
              <a:gd name="T88" fmla="*/ 79 w 251"/>
              <a:gd name="T89" fmla="*/ 196 h 199"/>
              <a:gd name="T90" fmla="*/ 125 w 251"/>
              <a:gd name="T91" fmla="*/ 161 h 199"/>
              <a:gd name="T92" fmla="*/ 171 w 251"/>
              <a:gd name="T93" fmla="*/ 196 h 199"/>
              <a:gd name="T94" fmla="*/ 178 w 251"/>
              <a:gd name="T95" fmla="*/ 199 h 199"/>
              <a:gd name="T96" fmla="*/ 150 w 251"/>
              <a:gd name="T97" fmla="*/ 77 h 199"/>
              <a:gd name="T98" fmla="*/ 250 w 251"/>
              <a:gd name="T99" fmla="*/ 92 h 199"/>
              <a:gd name="T100" fmla="*/ 251 w 251"/>
              <a:gd name="T101" fmla="*/ 9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199">
                <a:moveTo>
                  <a:pt x="147" y="67"/>
                </a:moveTo>
                <a:cubicBezTo>
                  <a:pt x="146" y="61"/>
                  <a:pt x="146" y="61"/>
                  <a:pt x="146" y="61"/>
                </a:cubicBezTo>
                <a:cubicBezTo>
                  <a:pt x="158" y="61"/>
                  <a:pt x="158" y="61"/>
                  <a:pt x="158" y="61"/>
                </a:cubicBezTo>
                <a:lnTo>
                  <a:pt x="147" y="67"/>
                </a:lnTo>
                <a:close/>
                <a:moveTo>
                  <a:pt x="152" y="125"/>
                </a:moveTo>
                <a:cubicBezTo>
                  <a:pt x="135" y="115"/>
                  <a:pt x="135" y="115"/>
                  <a:pt x="135" y="115"/>
                </a:cubicBezTo>
                <a:cubicBezTo>
                  <a:pt x="148" y="108"/>
                  <a:pt x="148" y="108"/>
                  <a:pt x="148" y="108"/>
                </a:cubicBezTo>
                <a:lnTo>
                  <a:pt x="152" y="125"/>
                </a:lnTo>
                <a:close/>
                <a:moveTo>
                  <a:pt x="165" y="172"/>
                </a:moveTo>
                <a:cubicBezTo>
                  <a:pt x="135" y="155"/>
                  <a:pt x="135" y="155"/>
                  <a:pt x="135" y="155"/>
                </a:cubicBezTo>
                <a:cubicBezTo>
                  <a:pt x="157" y="142"/>
                  <a:pt x="157" y="142"/>
                  <a:pt x="157" y="142"/>
                </a:cubicBezTo>
                <a:lnTo>
                  <a:pt x="165" y="172"/>
                </a:lnTo>
                <a:close/>
                <a:moveTo>
                  <a:pt x="101" y="135"/>
                </a:moveTo>
                <a:cubicBezTo>
                  <a:pt x="125" y="121"/>
                  <a:pt x="125" y="121"/>
                  <a:pt x="125" y="121"/>
                </a:cubicBezTo>
                <a:cubicBezTo>
                  <a:pt x="150" y="135"/>
                  <a:pt x="150" y="135"/>
                  <a:pt x="150" y="135"/>
                </a:cubicBezTo>
                <a:cubicBezTo>
                  <a:pt x="125" y="149"/>
                  <a:pt x="125" y="149"/>
                  <a:pt x="125" y="149"/>
                </a:cubicBezTo>
                <a:lnTo>
                  <a:pt x="101" y="135"/>
                </a:lnTo>
                <a:close/>
                <a:moveTo>
                  <a:pt x="86" y="172"/>
                </a:moveTo>
                <a:cubicBezTo>
                  <a:pt x="94" y="142"/>
                  <a:pt x="94" y="142"/>
                  <a:pt x="94" y="142"/>
                </a:cubicBezTo>
                <a:cubicBezTo>
                  <a:pt x="115" y="155"/>
                  <a:pt x="115" y="155"/>
                  <a:pt x="115" y="155"/>
                </a:cubicBezTo>
                <a:lnTo>
                  <a:pt x="86" y="172"/>
                </a:lnTo>
                <a:close/>
                <a:moveTo>
                  <a:pt x="103" y="108"/>
                </a:moveTo>
                <a:cubicBezTo>
                  <a:pt x="115" y="115"/>
                  <a:pt x="115" y="115"/>
                  <a:pt x="115" y="115"/>
                </a:cubicBezTo>
                <a:cubicBezTo>
                  <a:pt x="98" y="125"/>
                  <a:pt x="98" y="125"/>
                  <a:pt x="98" y="125"/>
                </a:cubicBezTo>
                <a:lnTo>
                  <a:pt x="103" y="108"/>
                </a:lnTo>
                <a:close/>
                <a:moveTo>
                  <a:pt x="92" y="61"/>
                </a:moveTo>
                <a:cubicBezTo>
                  <a:pt x="105" y="61"/>
                  <a:pt x="105" y="61"/>
                  <a:pt x="105" y="61"/>
                </a:cubicBezTo>
                <a:cubicBezTo>
                  <a:pt x="103" y="67"/>
                  <a:pt x="103" y="67"/>
                  <a:pt x="103" y="67"/>
                </a:cubicBezTo>
                <a:lnTo>
                  <a:pt x="92" y="61"/>
                </a:lnTo>
                <a:close/>
                <a:moveTo>
                  <a:pt x="110" y="82"/>
                </a:moveTo>
                <a:cubicBezTo>
                  <a:pt x="115" y="86"/>
                  <a:pt x="115" y="86"/>
                  <a:pt x="115" y="86"/>
                </a:cubicBezTo>
                <a:cubicBezTo>
                  <a:pt x="108" y="90"/>
                  <a:pt x="108" y="90"/>
                  <a:pt x="108" y="90"/>
                </a:cubicBezTo>
                <a:lnTo>
                  <a:pt x="110" y="82"/>
                </a:lnTo>
                <a:close/>
                <a:moveTo>
                  <a:pt x="116" y="61"/>
                </a:moveTo>
                <a:cubicBezTo>
                  <a:pt x="135" y="61"/>
                  <a:pt x="135" y="61"/>
                  <a:pt x="135" y="61"/>
                </a:cubicBezTo>
                <a:cubicBezTo>
                  <a:pt x="138" y="72"/>
                  <a:pt x="138" y="72"/>
                  <a:pt x="138" y="72"/>
                </a:cubicBezTo>
                <a:cubicBezTo>
                  <a:pt x="125" y="80"/>
                  <a:pt x="125" y="80"/>
                  <a:pt x="125" y="80"/>
                </a:cubicBezTo>
                <a:cubicBezTo>
                  <a:pt x="112" y="72"/>
                  <a:pt x="112" y="72"/>
                  <a:pt x="112" y="72"/>
                </a:cubicBezTo>
                <a:lnTo>
                  <a:pt x="116" y="61"/>
                </a:lnTo>
                <a:close/>
                <a:moveTo>
                  <a:pt x="125" y="24"/>
                </a:moveTo>
                <a:cubicBezTo>
                  <a:pt x="133" y="51"/>
                  <a:pt x="133" y="51"/>
                  <a:pt x="133" y="51"/>
                </a:cubicBezTo>
                <a:cubicBezTo>
                  <a:pt x="118" y="51"/>
                  <a:pt x="118" y="51"/>
                  <a:pt x="118" y="51"/>
                </a:cubicBezTo>
                <a:lnTo>
                  <a:pt x="125" y="24"/>
                </a:lnTo>
                <a:close/>
                <a:moveTo>
                  <a:pt x="141" y="100"/>
                </a:moveTo>
                <a:cubicBezTo>
                  <a:pt x="125" y="109"/>
                  <a:pt x="125" y="109"/>
                  <a:pt x="125" y="109"/>
                </a:cubicBezTo>
                <a:cubicBezTo>
                  <a:pt x="110" y="100"/>
                  <a:pt x="110" y="100"/>
                  <a:pt x="110" y="100"/>
                </a:cubicBezTo>
                <a:cubicBezTo>
                  <a:pt x="125" y="92"/>
                  <a:pt x="125" y="92"/>
                  <a:pt x="125" y="92"/>
                </a:cubicBezTo>
                <a:lnTo>
                  <a:pt x="141" y="100"/>
                </a:lnTo>
                <a:close/>
                <a:moveTo>
                  <a:pt x="143" y="90"/>
                </a:moveTo>
                <a:cubicBezTo>
                  <a:pt x="135" y="86"/>
                  <a:pt x="135" y="86"/>
                  <a:pt x="135" y="86"/>
                </a:cubicBezTo>
                <a:cubicBezTo>
                  <a:pt x="141" y="82"/>
                  <a:pt x="141" y="82"/>
                  <a:pt x="141" y="82"/>
                </a:cubicBezTo>
                <a:lnTo>
                  <a:pt x="143" y="90"/>
                </a:lnTo>
                <a:close/>
                <a:moveTo>
                  <a:pt x="250" y="82"/>
                </a:moveTo>
                <a:cubicBezTo>
                  <a:pt x="223" y="82"/>
                  <a:pt x="198" y="71"/>
                  <a:pt x="180" y="52"/>
                </a:cubicBezTo>
                <a:cubicBezTo>
                  <a:pt x="180" y="52"/>
                  <a:pt x="180" y="52"/>
                  <a:pt x="180" y="52"/>
                </a:cubicBezTo>
                <a:cubicBezTo>
                  <a:pt x="179" y="52"/>
                  <a:pt x="179" y="52"/>
                  <a:pt x="178" y="51"/>
                </a:cubicBezTo>
                <a:cubicBezTo>
                  <a:pt x="178" y="51"/>
                  <a:pt x="177" y="51"/>
                  <a:pt x="176" y="51"/>
                </a:cubicBezTo>
                <a:cubicBezTo>
                  <a:pt x="143" y="51"/>
                  <a:pt x="143" y="51"/>
                  <a:pt x="143" y="51"/>
                </a:cubicBezTo>
                <a:cubicBezTo>
                  <a:pt x="130" y="3"/>
                  <a:pt x="130" y="3"/>
                  <a:pt x="130" y="3"/>
                </a:cubicBezTo>
                <a:cubicBezTo>
                  <a:pt x="130" y="3"/>
                  <a:pt x="130" y="3"/>
                  <a:pt x="130" y="3"/>
                </a:cubicBezTo>
                <a:cubicBezTo>
                  <a:pt x="130" y="2"/>
                  <a:pt x="130" y="2"/>
                  <a:pt x="130" y="2"/>
                </a:cubicBezTo>
                <a:cubicBezTo>
                  <a:pt x="129" y="2"/>
                  <a:pt x="129" y="1"/>
                  <a:pt x="129" y="1"/>
                </a:cubicBezTo>
                <a:cubicBezTo>
                  <a:pt x="129" y="1"/>
                  <a:pt x="128" y="1"/>
                  <a:pt x="128" y="1"/>
                </a:cubicBezTo>
                <a:cubicBezTo>
                  <a:pt x="128" y="0"/>
                  <a:pt x="128" y="0"/>
                  <a:pt x="127" y="0"/>
                </a:cubicBezTo>
                <a:cubicBezTo>
                  <a:pt x="127" y="0"/>
                  <a:pt x="127" y="0"/>
                  <a:pt x="127" y="0"/>
                </a:cubicBezTo>
                <a:cubicBezTo>
                  <a:pt x="127" y="0"/>
                  <a:pt x="127" y="0"/>
                  <a:pt x="126" y="0"/>
                </a:cubicBezTo>
                <a:cubicBezTo>
                  <a:pt x="126" y="0"/>
                  <a:pt x="126" y="0"/>
                  <a:pt x="125" y="0"/>
                </a:cubicBezTo>
                <a:cubicBezTo>
                  <a:pt x="125" y="0"/>
                  <a:pt x="125" y="0"/>
                  <a:pt x="124" y="0"/>
                </a:cubicBezTo>
                <a:cubicBezTo>
                  <a:pt x="124" y="0"/>
                  <a:pt x="124" y="0"/>
                  <a:pt x="124" y="0"/>
                </a:cubicBezTo>
                <a:cubicBezTo>
                  <a:pt x="124" y="0"/>
                  <a:pt x="124" y="0"/>
                  <a:pt x="124" y="0"/>
                </a:cubicBezTo>
                <a:cubicBezTo>
                  <a:pt x="123" y="0"/>
                  <a:pt x="123" y="0"/>
                  <a:pt x="123" y="1"/>
                </a:cubicBezTo>
                <a:cubicBezTo>
                  <a:pt x="122" y="1"/>
                  <a:pt x="122" y="1"/>
                  <a:pt x="122" y="1"/>
                </a:cubicBezTo>
                <a:cubicBezTo>
                  <a:pt x="122" y="1"/>
                  <a:pt x="122" y="2"/>
                  <a:pt x="121" y="2"/>
                </a:cubicBezTo>
                <a:cubicBezTo>
                  <a:pt x="121" y="2"/>
                  <a:pt x="121" y="2"/>
                  <a:pt x="121" y="3"/>
                </a:cubicBezTo>
                <a:cubicBezTo>
                  <a:pt x="121" y="3"/>
                  <a:pt x="121" y="3"/>
                  <a:pt x="121" y="3"/>
                </a:cubicBezTo>
                <a:cubicBezTo>
                  <a:pt x="108" y="51"/>
                  <a:pt x="108" y="51"/>
                  <a:pt x="108" y="51"/>
                </a:cubicBezTo>
                <a:cubicBezTo>
                  <a:pt x="75" y="51"/>
                  <a:pt x="75" y="51"/>
                  <a:pt x="75" y="51"/>
                </a:cubicBezTo>
                <a:cubicBezTo>
                  <a:pt x="74" y="51"/>
                  <a:pt x="73" y="51"/>
                  <a:pt x="73" y="51"/>
                </a:cubicBezTo>
                <a:cubicBezTo>
                  <a:pt x="72" y="52"/>
                  <a:pt x="72" y="52"/>
                  <a:pt x="71" y="52"/>
                </a:cubicBezTo>
                <a:cubicBezTo>
                  <a:pt x="71" y="52"/>
                  <a:pt x="71" y="52"/>
                  <a:pt x="71" y="52"/>
                </a:cubicBezTo>
                <a:cubicBezTo>
                  <a:pt x="52" y="71"/>
                  <a:pt x="28" y="82"/>
                  <a:pt x="1" y="82"/>
                </a:cubicBezTo>
                <a:cubicBezTo>
                  <a:pt x="1" y="86"/>
                  <a:pt x="0" y="89"/>
                  <a:pt x="0" y="92"/>
                </a:cubicBezTo>
                <a:cubicBezTo>
                  <a:pt x="0" y="92"/>
                  <a:pt x="0" y="92"/>
                  <a:pt x="0" y="92"/>
                </a:cubicBezTo>
                <a:cubicBezTo>
                  <a:pt x="0" y="92"/>
                  <a:pt x="0" y="92"/>
                  <a:pt x="0" y="92"/>
                </a:cubicBezTo>
                <a:cubicBezTo>
                  <a:pt x="28" y="92"/>
                  <a:pt x="55" y="82"/>
                  <a:pt x="75" y="62"/>
                </a:cubicBezTo>
                <a:cubicBezTo>
                  <a:pt x="101" y="77"/>
                  <a:pt x="101" y="77"/>
                  <a:pt x="101" y="77"/>
                </a:cubicBezTo>
                <a:cubicBezTo>
                  <a:pt x="70" y="193"/>
                  <a:pt x="70" y="193"/>
                  <a:pt x="70" y="193"/>
                </a:cubicBezTo>
                <a:cubicBezTo>
                  <a:pt x="69" y="196"/>
                  <a:pt x="71" y="198"/>
                  <a:pt x="73" y="199"/>
                </a:cubicBezTo>
                <a:cubicBezTo>
                  <a:pt x="74" y="199"/>
                  <a:pt x="74" y="199"/>
                  <a:pt x="75" y="199"/>
                </a:cubicBezTo>
                <a:cubicBezTo>
                  <a:pt x="77" y="199"/>
                  <a:pt x="79" y="198"/>
                  <a:pt x="79" y="196"/>
                </a:cubicBezTo>
                <a:cubicBezTo>
                  <a:pt x="82" y="186"/>
                  <a:pt x="82" y="186"/>
                  <a:pt x="82" y="186"/>
                </a:cubicBezTo>
                <a:cubicBezTo>
                  <a:pt x="125" y="161"/>
                  <a:pt x="125" y="161"/>
                  <a:pt x="125" y="161"/>
                </a:cubicBezTo>
                <a:cubicBezTo>
                  <a:pt x="169" y="186"/>
                  <a:pt x="169" y="186"/>
                  <a:pt x="169" y="186"/>
                </a:cubicBezTo>
                <a:cubicBezTo>
                  <a:pt x="171" y="196"/>
                  <a:pt x="171" y="196"/>
                  <a:pt x="171" y="196"/>
                </a:cubicBezTo>
                <a:cubicBezTo>
                  <a:pt x="172" y="198"/>
                  <a:pt x="174" y="199"/>
                  <a:pt x="176" y="199"/>
                </a:cubicBezTo>
                <a:cubicBezTo>
                  <a:pt x="177" y="199"/>
                  <a:pt x="177" y="199"/>
                  <a:pt x="178" y="199"/>
                </a:cubicBezTo>
                <a:cubicBezTo>
                  <a:pt x="180" y="198"/>
                  <a:pt x="182" y="196"/>
                  <a:pt x="181" y="193"/>
                </a:cubicBezTo>
                <a:cubicBezTo>
                  <a:pt x="150" y="77"/>
                  <a:pt x="150" y="77"/>
                  <a:pt x="150" y="77"/>
                </a:cubicBezTo>
                <a:cubicBezTo>
                  <a:pt x="176" y="62"/>
                  <a:pt x="176" y="62"/>
                  <a:pt x="176" y="62"/>
                </a:cubicBezTo>
                <a:cubicBezTo>
                  <a:pt x="196" y="81"/>
                  <a:pt x="222" y="92"/>
                  <a:pt x="250" y="92"/>
                </a:cubicBezTo>
                <a:cubicBezTo>
                  <a:pt x="250" y="92"/>
                  <a:pt x="250" y="92"/>
                  <a:pt x="250" y="92"/>
                </a:cubicBezTo>
                <a:cubicBezTo>
                  <a:pt x="251" y="92"/>
                  <a:pt x="251" y="92"/>
                  <a:pt x="251" y="92"/>
                </a:cubicBezTo>
                <a:cubicBezTo>
                  <a:pt x="251" y="89"/>
                  <a:pt x="250" y="85"/>
                  <a:pt x="250"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09110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cture Placeholder 3">
            <a:extLst>
              <a:ext uri="{FF2B5EF4-FFF2-40B4-BE49-F238E27FC236}">
                <a16:creationId xmlns:a16="http://schemas.microsoft.com/office/drawing/2014/main" id="{7508D279-D08B-4F47-A100-E270AEB20633}"/>
              </a:ext>
            </a:extLst>
          </p:cNvPr>
          <p:cNvSpPr txBox="1">
            <a:spLocks noChangeAspect="1"/>
          </p:cNvSpPr>
          <p:nvPr/>
        </p:nvSpPr>
        <p:spPr>
          <a:xfrm>
            <a:off x="8112791" y="1733394"/>
            <a:ext cx="561703" cy="895278"/>
          </a:xfrm>
          <a:custGeom>
            <a:avLst/>
            <a:gdLst>
              <a:gd name="connsiteX0" fmla="*/ 3 w 2571750"/>
              <a:gd name="connsiteY0" fmla="*/ 982319 h 2571750"/>
              <a:gd name="connsiteX1" fmla="*/ 1285875 w 2571750"/>
              <a:gd name="connsiteY1" fmla="*/ 0 h 2571750"/>
              <a:gd name="connsiteX2" fmla="*/ 2571747 w 2571750"/>
              <a:gd name="connsiteY2" fmla="*/ 982319 h 2571750"/>
              <a:gd name="connsiteX3" fmla="*/ 2080588 w 2571750"/>
              <a:gd name="connsiteY3" fmla="*/ 2571743 h 2571750"/>
              <a:gd name="connsiteX4" fmla="*/ 491162 w 2571750"/>
              <a:gd name="connsiteY4" fmla="*/ 2571743 h 2571750"/>
              <a:gd name="connsiteX5" fmla="*/ 3 w 2571750"/>
              <a:gd name="connsiteY5" fmla="*/ 982319 h 2571750"/>
              <a:gd name="connsiteX0" fmla="*/ 0 w 2571744"/>
              <a:gd name="connsiteY0" fmla="*/ 1791944 h 3381368"/>
              <a:gd name="connsiteX1" fmla="*/ 1800222 w 2571744"/>
              <a:gd name="connsiteY1" fmla="*/ 0 h 3381368"/>
              <a:gd name="connsiteX2" fmla="*/ 2571744 w 2571744"/>
              <a:gd name="connsiteY2" fmla="*/ 1791944 h 3381368"/>
              <a:gd name="connsiteX3" fmla="*/ 2080585 w 2571744"/>
              <a:gd name="connsiteY3" fmla="*/ 3381368 h 3381368"/>
              <a:gd name="connsiteX4" fmla="*/ 491159 w 2571744"/>
              <a:gd name="connsiteY4" fmla="*/ 3381368 h 3381368"/>
              <a:gd name="connsiteX5" fmla="*/ 0 w 2571744"/>
              <a:gd name="connsiteY5" fmla="*/ 1791944 h 3381368"/>
              <a:gd name="connsiteX0" fmla="*/ 0 w 5010144"/>
              <a:gd name="connsiteY0" fmla="*/ 2458694 h 3381368"/>
              <a:gd name="connsiteX1" fmla="*/ 4238622 w 5010144"/>
              <a:gd name="connsiteY1" fmla="*/ 0 h 3381368"/>
              <a:gd name="connsiteX2" fmla="*/ 5010144 w 5010144"/>
              <a:gd name="connsiteY2" fmla="*/ 1791944 h 3381368"/>
              <a:gd name="connsiteX3" fmla="*/ 4518985 w 5010144"/>
              <a:gd name="connsiteY3" fmla="*/ 3381368 h 3381368"/>
              <a:gd name="connsiteX4" fmla="*/ 2929559 w 5010144"/>
              <a:gd name="connsiteY4" fmla="*/ 3381368 h 3381368"/>
              <a:gd name="connsiteX5" fmla="*/ 0 w 5010144"/>
              <a:gd name="connsiteY5" fmla="*/ 2458694 h 3381368"/>
              <a:gd name="connsiteX0" fmla="*/ 0 w 5010144"/>
              <a:gd name="connsiteY0" fmla="*/ 2458694 h 6905618"/>
              <a:gd name="connsiteX1" fmla="*/ 4238622 w 5010144"/>
              <a:gd name="connsiteY1" fmla="*/ 0 h 6905618"/>
              <a:gd name="connsiteX2" fmla="*/ 5010144 w 5010144"/>
              <a:gd name="connsiteY2" fmla="*/ 1791944 h 6905618"/>
              <a:gd name="connsiteX3" fmla="*/ 4518985 w 5010144"/>
              <a:gd name="connsiteY3" fmla="*/ 3381368 h 6905618"/>
              <a:gd name="connsiteX4" fmla="*/ 2872409 w 5010144"/>
              <a:gd name="connsiteY4" fmla="*/ 6905618 h 6905618"/>
              <a:gd name="connsiteX5" fmla="*/ 0 w 5010144"/>
              <a:gd name="connsiteY5" fmla="*/ 2458694 h 6905618"/>
              <a:gd name="connsiteX0" fmla="*/ 0 w 5319085"/>
              <a:gd name="connsiteY0" fmla="*/ 2458694 h 6905618"/>
              <a:gd name="connsiteX1" fmla="*/ 4238622 w 5319085"/>
              <a:gd name="connsiteY1" fmla="*/ 0 h 6905618"/>
              <a:gd name="connsiteX2" fmla="*/ 5010144 w 5319085"/>
              <a:gd name="connsiteY2" fmla="*/ 1791944 h 6905618"/>
              <a:gd name="connsiteX3" fmla="*/ 5319085 w 5319085"/>
              <a:gd name="connsiteY3" fmla="*/ 6867518 h 6905618"/>
              <a:gd name="connsiteX4" fmla="*/ 2872409 w 5319085"/>
              <a:gd name="connsiteY4" fmla="*/ 6905618 h 6905618"/>
              <a:gd name="connsiteX5" fmla="*/ 0 w 5319085"/>
              <a:gd name="connsiteY5" fmla="*/ 2458694 h 6905618"/>
              <a:gd name="connsiteX0" fmla="*/ 0 w 5319085"/>
              <a:gd name="connsiteY0" fmla="*/ 2458694 h 6896093"/>
              <a:gd name="connsiteX1" fmla="*/ 4238622 w 5319085"/>
              <a:gd name="connsiteY1" fmla="*/ 0 h 6896093"/>
              <a:gd name="connsiteX2" fmla="*/ 5010144 w 5319085"/>
              <a:gd name="connsiteY2" fmla="*/ 1791944 h 6896093"/>
              <a:gd name="connsiteX3" fmla="*/ 5319085 w 5319085"/>
              <a:gd name="connsiteY3" fmla="*/ 6867518 h 6896093"/>
              <a:gd name="connsiteX4" fmla="*/ 2862884 w 5319085"/>
              <a:gd name="connsiteY4" fmla="*/ 6896093 h 6896093"/>
              <a:gd name="connsiteX5" fmla="*/ 0 w 5319085"/>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5319085 w 8543919"/>
              <a:gd name="connsiteY3" fmla="*/ 6867518 h 6896093"/>
              <a:gd name="connsiteX4" fmla="*/ 2862884 w 8543919"/>
              <a:gd name="connsiteY4" fmla="*/ 6896093 h 6896093"/>
              <a:gd name="connsiteX5" fmla="*/ 0 w 8543919"/>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105772 w 8543919"/>
              <a:gd name="connsiteY3" fmla="*/ 30575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327425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02910 w 8527744"/>
              <a:gd name="connsiteY4" fmla="*/ 686751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523432 w 8527744"/>
              <a:gd name="connsiteY3" fmla="*/ 5782739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846709 w 8527744"/>
              <a:gd name="connsiteY5" fmla="*/ 689609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935665 w 8527744"/>
              <a:gd name="connsiteY5" fmla="*/ 687348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307659 w 8527744"/>
              <a:gd name="connsiteY5" fmla="*/ 6843336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170183 w 8527744"/>
              <a:gd name="connsiteY5" fmla="*/ 6911167 h 6912738"/>
              <a:gd name="connsiteX6" fmla="*/ 0 w 8527744"/>
              <a:gd name="connsiteY6" fmla="*/ 2353181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4185676 w 9543237"/>
              <a:gd name="connsiteY5" fmla="*/ 6911167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297198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293030"/>
              <a:gd name="connsiteX1" fmla="*/ 5237940 w 9543237"/>
              <a:gd name="connsiteY1" fmla="*/ 0 h 6293030"/>
              <a:gd name="connsiteX2" fmla="*/ 9543237 w 9543237"/>
              <a:gd name="connsiteY2" fmla="*/ 2327425 h 6293030"/>
              <a:gd name="connsiteX3" fmla="*/ 9538925 w 9543237"/>
              <a:gd name="connsiteY3" fmla="*/ 5782739 h 6293030"/>
              <a:gd name="connsiteX4" fmla="*/ 3150655 w 9543237"/>
              <a:gd name="connsiteY4" fmla="*/ 6293030 h 6293030"/>
              <a:gd name="connsiteX5" fmla="*/ 0 w 9543237"/>
              <a:gd name="connsiteY5" fmla="*/ 1124633 h 6293030"/>
              <a:gd name="connsiteX0" fmla="*/ 0 w 9543237"/>
              <a:gd name="connsiteY0" fmla="*/ 1124633 h 6302268"/>
              <a:gd name="connsiteX1" fmla="*/ 5237940 w 9543237"/>
              <a:gd name="connsiteY1" fmla="*/ 0 h 6302268"/>
              <a:gd name="connsiteX2" fmla="*/ 9543237 w 9543237"/>
              <a:gd name="connsiteY2" fmla="*/ 2327425 h 6302268"/>
              <a:gd name="connsiteX3" fmla="*/ 3150655 w 9543237"/>
              <a:gd name="connsiteY3" fmla="*/ 6293030 h 6302268"/>
              <a:gd name="connsiteX4" fmla="*/ 0 w 9543237"/>
              <a:gd name="connsiteY4" fmla="*/ 1124633 h 6302268"/>
              <a:gd name="connsiteX0" fmla="*/ 0 w 9445594"/>
              <a:gd name="connsiteY0" fmla="*/ 1124633 h 6305662"/>
              <a:gd name="connsiteX1" fmla="*/ 5237940 w 9445594"/>
              <a:gd name="connsiteY1" fmla="*/ 0 h 6305662"/>
              <a:gd name="connsiteX2" fmla="*/ 9445594 w 9445594"/>
              <a:gd name="connsiteY2" fmla="*/ 3208271 h 6305662"/>
              <a:gd name="connsiteX3" fmla="*/ 3150655 w 9445594"/>
              <a:gd name="connsiteY3" fmla="*/ 6293030 h 6305662"/>
              <a:gd name="connsiteX4" fmla="*/ 0 w 9445594"/>
              <a:gd name="connsiteY4" fmla="*/ 1124633 h 6305662"/>
              <a:gd name="connsiteX0" fmla="*/ 0 w 9445594"/>
              <a:gd name="connsiteY0" fmla="*/ 0 h 5181029"/>
              <a:gd name="connsiteX1" fmla="*/ 9445594 w 9445594"/>
              <a:gd name="connsiteY1" fmla="*/ 2083638 h 5181029"/>
              <a:gd name="connsiteX2" fmla="*/ 3150655 w 9445594"/>
              <a:gd name="connsiteY2" fmla="*/ 5168397 h 5181029"/>
              <a:gd name="connsiteX3" fmla="*/ 0 w 9445594"/>
              <a:gd name="connsiteY3" fmla="*/ 0 h 5181029"/>
              <a:gd name="connsiteX0" fmla="*/ 0 w 9445594"/>
              <a:gd name="connsiteY0" fmla="*/ 0 h 5177226"/>
              <a:gd name="connsiteX1" fmla="*/ 9445594 w 9445594"/>
              <a:gd name="connsiteY1" fmla="*/ 2083638 h 5177226"/>
              <a:gd name="connsiteX2" fmla="*/ 3150655 w 9445594"/>
              <a:gd name="connsiteY2" fmla="*/ 5168397 h 5177226"/>
              <a:gd name="connsiteX3" fmla="*/ 0 w 9445594"/>
              <a:gd name="connsiteY3" fmla="*/ 0 h 5177226"/>
              <a:gd name="connsiteX0" fmla="*/ 0 w 9445594"/>
              <a:gd name="connsiteY0" fmla="*/ 0 h 5168397"/>
              <a:gd name="connsiteX1" fmla="*/ 9445594 w 9445594"/>
              <a:gd name="connsiteY1" fmla="*/ 2083638 h 5168397"/>
              <a:gd name="connsiteX2" fmla="*/ 3150655 w 9445594"/>
              <a:gd name="connsiteY2" fmla="*/ 5168397 h 5168397"/>
              <a:gd name="connsiteX3" fmla="*/ 0 w 9445594"/>
              <a:gd name="connsiteY3" fmla="*/ 0 h 5168397"/>
              <a:gd name="connsiteX0" fmla="*/ 0 w 11310584"/>
              <a:gd name="connsiteY0" fmla="*/ 0 h 5168397"/>
              <a:gd name="connsiteX1" fmla="*/ 11310584 w 11310584"/>
              <a:gd name="connsiteY1" fmla="*/ 368307 h 5168397"/>
              <a:gd name="connsiteX2" fmla="*/ 3150655 w 11310584"/>
              <a:gd name="connsiteY2" fmla="*/ 5168397 h 5168397"/>
              <a:gd name="connsiteX3" fmla="*/ 0 w 11310584"/>
              <a:gd name="connsiteY3" fmla="*/ 0 h 5168397"/>
              <a:gd name="connsiteX0" fmla="*/ 0 w 11310584"/>
              <a:gd name="connsiteY0" fmla="*/ 0 h 5531553"/>
              <a:gd name="connsiteX1" fmla="*/ 11310584 w 11310584"/>
              <a:gd name="connsiteY1" fmla="*/ 368307 h 5531553"/>
              <a:gd name="connsiteX2" fmla="*/ 8120708 w 11310584"/>
              <a:gd name="connsiteY2" fmla="*/ 5531553 h 5531553"/>
              <a:gd name="connsiteX3" fmla="*/ 0 w 11310584"/>
              <a:gd name="connsiteY3" fmla="*/ 0 h 5531553"/>
              <a:gd name="connsiteX0" fmla="*/ 0 w 9455359"/>
              <a:gd name="connsiteY0" fmla="*/ 2065608 h 5163246"/>
              <a:gd name="connsiteX1" fmla="*/ 9455359 w 9455359"/>
              <a:gd name="connsiteY1" fmla="*/ 0 h 5163246"/>
              <a:gd name="connsiteX2" fmla="*/ 6265483 w 9455359"/>
              <a:gd name="connsiteY2" fmla="*/ 5163246 h 5163246"/>
              <a:gd name="connsiteX3" fmla="*/ 0 w 9455359"/>
              <a:gd name="connsiteY3" fmla="*/ 2065608 h 5163246"/>
              <a:gd name="connsiteX0" fmla="*/ 0 w 9455359"/>
              <a:gd name="connsiteY0" fmla="*/ 2065608 h 14057758"/>
              <a:gd name="connsiteX1" fmla="*/ 9455359 w 9455359"/>
              <a:gd name="connsiteY1" fmla="*/ 0 h 14057758"/>
              <a:gd name="connsiteX2" fmla="*/ 3721352 w 9455359"/>
              <a:gd name="connsiteY2" fmla="*/ 14057758 h 14057758"/>
              <a:gd name="connsiteX3" fmla="*/ 0 w 9455359"/>
              <a:gd name="connsiteY3" fmla="*/ 2065608 h 14057758"/>
            </a:gdLst>
            <a:ahLst/>
            <a:cxnLst>
              <a:cxn ang="0">
                <a:pos x="connsiteX0" y="connsiteY0"/>
              </a:cxn>
              <a:cxn ang="0">
                <a:pos x="connsiteX1" y="connsiteY1"/>
              </a:cxn>
              <a:cxn ang="0">
                <a:pos x="connsiteX2" y="connsiteY2"/>
              </a:cxn>
              <a:cxn ang="0">
                <a:pos x="connsiteX3" y="connsiteY3"/>
              </a:cxn>
            </a:cxnLst>
            <a:rect l="l" t="t" r="r" b="b"/>
            <a:pathLst>
              <a:path w="9455359" h="14057758">
                <a:moveTo>
                  <a:pt x="0" y="2065608"/>
                </a:moveTo>
                <a:lnTo>
                  <a:pt x="9455359" y="0"/>
                </a:lnTo>
                <a:cubicBezTo>
                  <a:pt x="9439466" y="5732"/>
                  <a:pt x="3749595" y="14041875"/>
                  <a:pt x="3721352" y="14057758"/>
                </a:cubicBezTo>
                <a:lnTo>
                  <a:pt x="0" y="2065608"/>
                </a:lnTo>
                <a:close/>
              </a:path>
            </a:pathLst>
          </a:custGeom>
          <a:solidFill>
            <a:srgbClr val="C3EC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defRPr b="0" i="0">
                <a:solidFill>
                  <a:schemeClr val="lt1"/>
                </a:solidFill>
                <a:latin typeface="Arial" charset="0"/>
                <a:ea typeface="Arial" charset="0"/>
                <a:cs typeface="Arial"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800" dirty="0"/>
          </a:p>
        </p:txBody>
      </p:sp>
      <p:sp>
        <p:nvSpPr>
          <p:cNvPr id="20" name="Picture Placeholder 3">
            <a:extLst>
              <a:ext uri="{FF2B5EF4-FFF2-40B4-BE49-F238E27FC236}">
                <a16:creationId xmlns:a16="http://schemas.microsoft.com/office/drawing/2014/main" id="{43E477E4-DBB0-460F-BB74-241A0E973F8C}"/>
              </a:ext>
            </a:extLst>
          </p:cNvPr>
          <p:cNvSpPr txBox="1">
            <a:spLocks noChangeAspect="1"/>
          </p:cNvSpPr>
          <p:nvPr/>
        </p:nvSpPr>
        <p:spPr>
          <a:xfrm>
            <a:off x="4226275" y="1733394"/>
            <a:ext cx="561703" cy="895278"/>
          </a:xfrm>
          <a:custGeom>
            <a:avLst/>
            <a:gdLst>
              <a:gd name="connsiteX0" fmla="*/ 3 w 2571750"/>
              <a:gd name="connsiteY0" fmla="*/ 982319 h 2571750"/>
              <a:gd name="connsiteX1" fmla="*/ 1285875 w 2571750"/>
              <a:gd name="connsiteY1" fmla="*/ 0 h 2571750"/>
              <a:gd name="connsiteX2" fmla="*/ 2571747 w 2571750"/>
              <a:gd name="connsiteY2" fmla="*/ 982319 h 2571750"/>
              <a:gd name="connsiteX3" fmla="*/ 2080588 w 2571750"/>
              <a:gd name="connsiteY3" fmla="*/ 2571743 h 2571750"/>
              <a:gd name="connsiteX4" fmla="*/ 491162 w 2571750"/>
              <a:gd name="connsiteY4" fmla="*/ 2571743 h 2571750"/>
              <a:gd name="connsiteX5" fmla="*/ 3 w 2571750"/>
              <a:gd name="connsiteY5" fmla="*/ 982319 h 2571750"/>
              <a:gd name="connsiteX0" fmla="*/ 0 w 2571744"/>
              <a:gd name="connsiteY0" fmla="*/ 1791944 h 3381368"/>
              <a:gd name="connsiteX1" fmla="*/ 1800222 w 2571744"/>
              <a:gd name="connsiteY1" fmla="*/ 0 h 3381368"/>
              <a:gd name="connsiteX2" fmla="*/ 2571744 w 2571744"/>
              <a:gd name="connsiteY2" fmla="*/ 1791944 h 3381368"/>
              <a:gd name="connsiteX3" fmla="*/ 2080585 w 2571744"/>
              <a:gd name="connsiteY3" fmla="*/ 3381368 h 3381368"/>
              <a:gd name="connsiteX4" fmla="*/ 491159 w 2571744"/>
              <a:gd name="connsiteY4" fmla="*/ 3381368 h 3381368"/>
              <a:gd name="connsiteX5" fmla="*/ 0 w 2571744"/>
              <a:gd name="connsiteY5" fmla="*/ 1791944 h 3381368"/>
              <a:gd name="connsiteX0" fmla="*/ 0 w 5010144"/>
              <a:gd name="connsiteY0" fmla="*/ 2458694 h 3381368"/>
              <a:gd name="connsiteX1" fmla="*/ 4238622 w 5010144"/>
              <a:gd name="connsiteY1" fmla="*/ 0 h 3381368"/>
              <a:gd name="connsiteX2" fmla="*/ 5010144 w 5010144"/>
              <a:gd name="connsiteY2" fmla="*/ 1791944 h 3381368"/>
              <a:gd name="connsiteX3" fmla="*/ 4518985 w 5010144"/>
              <a:gd name="connsiteY3" fmla="*/ 3381368 h 3381368"/>
              <a:gd name="connsiteX4" fmla="*/ 2929559 w 5010144"/>
              <a:gd name="connsiteY4" fmla="*/ 3381368 h 3381368"/>
              <a:gd name="connsiteX5" fmla="*/ 0 w 5010144"/>
              <a:gd name="connsiteY5" fmla="*/ 2458694 h 3381368"/>
              <a:gd name="connsiteX0" fmla="*/ 0 w 5010144"/>
              <a:gd name="connsiteY0" fmla="*/ 2458694 h 6905618"/>
              <a:gd name="connsiteX1" fmla="*/ 4238622 w 5010144"/>
              <a:gd name="connsiteY1" fmla="*/ 0 h 6905618"/>
              <a:gd name="connsiteX2" fmla="*/ 5010144 w 5010144"/>
              <a:gd name="connsiteY2" fmla="*/ 1791944 h 6905618"/>
              <a:gd name="connsiteX3" fmla="*/ 4518985 w 5010144"/>
              <a:gd name="connsiteY3" fmla="*/ 3381368 h 6905618"/>
              <a:gd name="connsiteX4" fmla="*/ 2872409 w 5010144"/>
              <a:gd name="connsiteY4" fmla="*/ 6905618 h 6905618"/>
              <a:gd name="connsiteX5" fmla="*/ 0 w 5010144"/>
              <a:gd name="connsiteY5" fmla="*/ 2458694 h 6905618"/>
              <a:gd name="connsiteX0" fmla="*/ 0 w 5319085"/>
              <a:gd name="connsiteY0" fmla="*/ 2458694 h 6905618"/>
              <a:gd name="connsiteX1" fmla="*/ 4238622 w 5319085"/>
              <a:gd name="connsiteY1" fmla="*/ 0 h 6905618"/>
              <a:gd name="connsiteX2" fmla="*/ 5010144 w 5319085"/>
              <a:gd name="connsiteY2" fmla="*/ 1791944 h 6905618"/>
              <a:gd name="connsiteX3" fmla="*/ 5319085 w 5319085"/>
              <a:gd name="connsiteY3" fmla="*/ 6867518 h 6905618"/>
              <a:gd name="connsiteX4" fmla="*/ 2872409 w 5319085"/>
              <a:gd name="connsiteY4" fmla="*/ 6905618 h 6905618"/>
              <a:gd name="connsiteX5" fmla="*/ 0 w 5319085"/>
              <a:gd name="connsiteY5" fmla="*/ 2458694 h 6905618"/>
              <a:gd name="connsiteX0" fmla="*/ 0 w 5319085"/>
              <a:gd name="connsiteY0" fmla="*/ 2458694 h 6896093"/>
              <a:gd name="connsiteX1" fmla="*/ 4238622 w 5319085"/>
              <a:gd name="connsiteY1" fmla="*/ 0 h 6896093"/>
              <a:gd name="connsiteX2" fmla="*/ 5010144 w 5319085"/>
              <a:gd name="connsiteY2" fmla="*/ 1791944 h 6896093"/>
              <a:gd name="connsiteX3" fmla="*/ 5319085 w 5319085"/>
              <a:gd name="connsiteY3" fmla="*/ 6867518 h 6896093"/>
              <a:gd name="connsiteX4" fmla="*/ 2862884 w 5319085"/>
              <a:gd name="connsiteY4" fmla="*/ 6896093 h 6896093"/>
              <a:gd name="connsiteX5" fmla="*/ 0 w 5319085"/>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5319085 w 8543919"/>
              <a:gd name="connsiteY3" fmla="*/ 6867518 h 6896093"/>
              <a:gd name="connsiteX4" fmla="*/ 2862884 w 8543919"/>
              <a:gd name="connsiteY4" fmla="*/ 6896093 h 6896093"/>
              <a:gd name="connsiteX5" fmla="*/ 0 w 8543919"/>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105772 w 8543919"/>
              <a:gd name="connsiteY3" fmla="*/ 30575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327425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02910 w 8527744"/>
              <a:gd name="connsiteY4" fmla="*/ 686751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523432 w 8527744"/>
              <a:gd name="connsiteY3" fmla="*/ 5782739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846709 w 8527744"/>
              <a:gd name="connsiteY5" fmla="*/ 689609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935665 w 8527744"/>
              <a:gd name="connsiteY5" fmla="*/ 687348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307659 w 8527744"/>
              <a:gd name="connsiteY5" fmla="*/ 6843336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170183 w 8527744"/>
              <a:gd name="connsiteY5" fmla="*/ 6911167 h 6912738"/>
              <a:gd name="connsiteX6" fmla="*/ 0 w 8527744"/>
              <a:gd name="connsiteY6" fmla="*/ 2353181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4185676 w 9543237"/>
              <a:gd name="connsiteY5" fmla="*/ 6911167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297198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293030"/>
              <a:gd name="connsiteX1" fmla="*/ 5237940 w 9543237"/>
              <a:gd name="connsiteY1" fmla="*/ 0 h 6293030"/>
              <a:gd name="connsiteX2" fmla="*/ 9543237 w 9543237"/>
              <a:gd name="connsiteY2" fmla="*/ 2327425 h 6293030"/>
              <a:gd name="connsiteX3" fmla="*/ 9538925 w 9543237"/>
              <a:gd name="connsiteY3" fmla="*/ 5782739 h 6293030"/>
              <a:gd name="connsiteX4" fmla="*/ 3150655 w 9543237"/>
              <a:gd name="connsiteY4" fmla="*/ 6293030 h 6293030"/>
              <a:gd name="connsiteX5" fmla="*/ 0 w 9543237"/>
              <a:gd name="connsiteY5" fmla="*/ 1124633 h 6293030"/>
              <a:gd name="connsiteX0" fmla="*/ 0 w 9543237"/>
              <a:gd name="connsiteY0" fmla="*/ 1124633 h 6302268"/>
              <a:gd name="connsiteX1" fmla="*/ 5237940 w 9543237"/>
              <a:gd name="connsiteY1" fmla="*/ 0 h 6302268"/>
              <a:gd name="connsiteX2" fmla="*/ 9543237 w 9543237"/>
              <a:gd name="connsiteY2" fmla="*/ 2327425 h 6302268"/>
              <a:gd name="connsiteX3" fmla="*/ 3150655 w 9543237"/>
              <a:gd name="connsiteY3" fmla="*/ 6293030 h 6302268"/>
              <a:gd name="connsiteX4" fmla="*/ 0 w 9543237"/>
              <a:gd name="connsiteY4" fmla="*/ 1124633 h 6302268"/>
              <a:gd name="connsiteX0" fmla="*/ 0 w 9445594"/>
              <a:gd name="connsiteY0" fmla="*/ 1124633 h 6305662"/>
              <a:gd name="connsiteX1" fmla="*/ 5237940 w 9445594"/>
              <a:gd name="connsiteY1" fmla="*/ 0 h 6305662"/>
              <a:gd name="connsiteX2" fmla="*/ 9445594 w 9445594"/>
              <a:gd name="connsiteY2" fmla="*/ 3208271 h 6305662"/>
              <a:gd name="connsiteX3" fmla="*/ 3150655 w 9445594"/>
              <a:gd name="connsiteY3" fmla="*/ 6293030 h 6305662"/>
              <a:gd name="connsiteX4" fmla="*/ 0 w 9445594"/>
              <a:gd name="connsiteY4" fmla="*/ 1124633 h 6305662"/>
              <a:gd name="connsiteX0" fmla="*/ 0 w 9445594"/>
              <a:gd name="connsiteY0" fmla="*/ 0 h 5181029"/>
              <a:gd name="connsiteX1" fmla="*/ 9445594 w 9445594"/>
              <a:gd name="connsiteY1" fmla="*/ 2083638 h 5181029"/>
              <a:gd name="connsiteX2" fmla="*/ 3150655 w 9445594"/>
              <a:gd name="connsiteY2" fmla="*/ 5168397 h 5181029"/>
              <a:gd name="connsiteX3" fmla="*/ 0 w 9445594"/>
              <a:gd name="connsiteY3" fmla="*/ 0 h 5181029"/>
              <a:gd name="connsiteX0" fmla="*/ 0 w 9445594"/>
              <a:gd name="connsiteY0" fmla="*/ 0 h 5177226"/>
              <a:gd name="connsiteX1" fmla="*/ 9445594 w 9445594"/>
              <a:gd name="connsiteY1" fmla="*/ 2083638 h 5177226"/>
              <a:gd name="connsiteX2" fmla="*/ 3150655 w 9445594"/>
              <a:gd name="connsiteY2" fmla="*/ 5168397 h 5177226"/>
              <a:gd name="connsiteX3" fmla="*/ 0 w 9445594"/>
              <a:gd name="connsiteY3" fmla="*/ 0 h 5177226"/>
              <a:gd name="connsiteX0" fmla="*/ 0 w 9445594"/>
              <a:gd name="connsiteY0" fmla="*/ 0 h 5168397"/>
              <a:gd name="connsiteX1" fmla="*/ 9445594 w 9445594"/>
              <a:gd name="connsiteY1" fmla="*/ 2083638 h 5168397"/>
              <a:gd name="connsiteX2" fmla="*/ 3150655 w 9445594"/>
              <a:gd name="connsiteY2" fmla="*/ 5168397 h 5168397"/>
              <a:gd name="connsiteX3" fmla="*/ 0 w 9445594"/>
              <a:gd name="connsiteY3" fmla="*/ 0 h 5168397"/>
              <a:gd name="connsiteX0" fmla="*/ 0 w 11310584"/>
              <a:gd name="connsiteY0" fmla="*/ 0 h 5168397"/>
              <a:gd name="connsiteX1" fmla="*/ 11310584 w 11310584"/>
              <a:gd name="connsiteY1" fmla="*/ 368307 h 5168397"/>
              <a:gd name="connsiteX2" fmla="*/ 3150655 w 11310584"/>
              <a:gd name="connsiteY2" fmla="*/ 5168397 h 5168397"/>
              <a:gd name="connsiteX3" fmla="*/ 0 w 11310584"/>
              <a:gd name="connsiteY3" fmla="*/ 0 h 5168397"/>
              <a:gd name="connsiteX0" fmla="*/ 0 w 11310584"/>
              <a:gd name="connsiteY0" fmla="*/ 0 h 5531553"/>
              <a:gd name="connsiteX1" fmla="*/ 11310584 w 11310584"/>
              <a:gd name="connsiteY1" fmla="*/ 368307 h 5531553"/>
              <a:gd name="connsiteX2" fmla="*/ 8120708 w 11310584"/>
              <a:gd name="connsiteY2" fmla="*/ 5531553 h 5531553"/>
              <a:gd name="connsiteX3" fmla="*/ 0 w 11310584"/>
              <a:gd name="connsiteY3" fmla="*/ 0 h 5531553"/>
              <a:gd name="connsiteX0" fmla="*/ 0 w 9455359"/>
              <a:gd name="connsiteY0" fmla="*/ 2065608 h 5163246"/>
              <a:gd name="connsiteX1" fmla="*/ 9455359 w 9455359"/>
              <a:gd name="connsiteY1" fmla="*/ 0 h 5163246"/>
              <a:gd name="connsiteX2" fmla="*/ 6265483 w 9455359"/>
              <a:gd name="connsiteY2" fmla="*/ 5163246 h 5163246"/>
              <a:gd name="connsiteX3" fmla="*/ 0 w 9455359"/>
              <a:gd name="connsiteY3" fmla="*/ 2065608 h 5163246"/>
              <a:gd name="connsiteX0" fmla="*/ 0 w 9455359"/>
              <a:gd name="connsiteY0" fmla="*/ 2065608 h 14057758"/>
              <a:gd name="connsiteX1" fmla="*/ 9455359 w 9455359"/>
              <a:gd name="connsiteY1" fmla="*/ 0 h 14057758"/>
              <a:gd name="connsiteX2" fmla="*/ 3721352 w 9455359"/>
              <a:gd name="connsiteY2" fmla="*/ 14057758 h 14057758"/>
              <a:gd name="connsiteX3" fmla="*/ 0 w 9455359"/>
              <a:gd name="connsiteY3" fmla="*/ 2065608 h 14057758"/>
            </a:gdLst>
            <a:ahLst/>
            <a:cxnLst>
              <a:cxn ang="0">
                <a:pos x="connsiteX0" y="connsiteY0"/>
              </a:cxn>
              <a:cxn ang="0">
                <a:pos x="connsiteX1" y="connsiteY1"/>
              </a:cxn>
              <a:cxn ang="0">
                <a:pos x="connsiteX2" y="connsiteY2"/>
              </a:cxn>
              <a:cxn ang="0">
                <a:pos x="connsiteX3" y="connsiteY3"/>
              </a:cxn>
            </a:cxnLst>
            <a:rect l="l" t="t" r="r" b="b"/>
            <a:pathLst>
              <a:path w="9455359" h="14057758">
                <a:moveTo>
                  <a:pt x="0" y="2065608"/>
                </a:moveTo>
                <a:lnTo>
                  <a:pt x="9455359" y="0"/>
                </a:lnTo>
                <a:cubicBezTo>
                  <a:pt x="9439466" y="5732"/>
                  <a:pt x="3749595" y="14041875"/>
                  <a:pt x="3721352" y="14057758"/>
                </a:cubicBezTo>
                <a:lnTo>
                  <a:pt x="0" y="2065608"/>
                </a:lnTo>
                <a:close/>
              </a:path>
            </a:pathLst>
          </a:custGeom>
          <a:solidFill>
            <a:srgbClr val="C3EC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defRPr b="0" i="0">
                <a:solidFill>
                  <a:schemeClr val="lt1"/>
                </a:solidFill>
                <a:latin typeface="Arial" charset="0"/>
                <a:ea typeface="Arial" charset="0"/>
                <a:cs typeface="Arial"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800" dirty="0"/>
          </a:p>
        </p:txBody>
      </p:sp>
      <p:sp>
        <p:nvSpPr>
          <p:cNvPr id="21" name="Picture Placeholder 3">
            <a:extLst>
              <a:ext uri="{FF2B5EF4-FFF2-40B4-BE49-F238E27FC236}">
                <a16:creationId xmlns:a16="http://schemas.microsoft.com/office/drawing/2014/main" id="{0E78947B-B1E9-4F9C-8C9A-6C3E69E2BCD5}"/>
              </a:ext>
            </a:extLst>
          </p:cNvPr>
          <p:cNvSpPr txBox="1">
            <a:spLocks noChangeAspect="1"/>
          </p:cNvSpPr>
          <p:nvPr/>
        </p:nvSpPr>
        <p:spPr>
          <a:xfrm>
            <a:off x="287783" y="1733394"/>
            <a:ext cx="561703" cy="895278"/>
          </a:xfrm>
          <a:custGeom>
            <a:avLst/>
            <a:gdLst>
              <a:gd name="connsiteX0" fmla="*/ 3 w 2571750"/>
              <a:gd name="connsiteY0" fmla="*/ 982319 h 2571750"/>
              <a:gd name="connsiteX1" fmla="*/ 1285875 w 2571750"/>
              <a:gd name="connsiteY1" fmla="*/ 0 h 2571750"/>
              <a:gd name="connsiteX2" fmla="*/ 2571747 w 2571750"/>
              <a:gd name="connsiteY2" fmla="*/ 982319 h 2571750"/>
              <a:gd name="connsiteX3" fmla="*/ 2080588 w 2571750"/>
              <a:gd name="connsiteY3" fmla="*/ 2571743 h 2571750"/>
              <a:gd name="connsiteX4" fmla="*/ 491162 w 2571750"/>
              <a:gd name="connsiteY4" fmla="*/ 2571743 h 2571750"/>
              <a:gd name="connsiteX5" fmla="*/ 3 w 2571750"/>
              <a:gd name="connsiteY5" fmla="*/ 982319 h 2571750"/>
              <a:gd name="connsiteX0" fmla="*/ 0 w 2571744"/>
              <a:gd name="connsiteY0" fmla="*/ 1791944 h 3381368"/>
              <a:gd name="connsiteX1" fmla="*/ 1800222 w 2571744"/>
              <a:gd name="connsiteY1" fmla="*/ 0 h 3381368"/>
              <a:gd name="connsiteX2" fmla="*/ 2571744 w 2571744"/>
              <a:gd name="connsiteY2" fmla="*/ 1791944 h 3381368"/>
              <a:gd name="connsiteX3" fmla="*/ 2080585 w 2571744"/>
              <a:gd name="connsiteY3" fmla="*/ 3381368 h 3381368"/>
              <a:gd name="connsiteX4" fmla="*/ 491159 w 2571744"/>
              <a:gd name="connsiteY4" fmla="*/ 3381368 h 3381368"/>
              <a:gd name="connsiteX5" fmla="*/ 0 w 2571744"/>
              <a:gd name="connsiteY5" fmla="*/ 1791944 h 3381368"/>
              <a:gd name="connsiteX0" fmla="*/ 0 w 5010144"/>
              <a:gd name="connsiteY0" fmla="*/ 2458694 h 3381368"/>
              <a:gd name="connsiteX1" fmla="*/ 4238622 w 5010144"/>
              <a:gd name="connsiteY1" fmla="*/ 0 h 3381368"/>
              <a:gd name="connsiteX2" fmla="*/ 5010144 w 5010144"/>
              <a:gd name="connsiteY2" fmla="*/ 1791944 h 3381368"/>
              <a:gd name="connsiteX3" fmla="*/ 4518985 w 5010144"/>
              <a:gd name="connsiteY3" fmla="*/ 3381368 h 3381368"/>
              <a:gd name="connsiteX4" fmla="*/ 2929559 w 5010144"/>
              <a:gd name="connsiteY4" fmla="*/ 3381368 h 3381368"/>
              <a:gd name="connsiteX5" fmla="*/ 0 w 5010144"/>
              <a:gd name="connsiteY5" fmla="*/ 2458694 h 3381368"/>
              <a:gd name="connsiteX0" fmla="*/ 0 w 5010144"/>
              <a:gd name="connsiteY0" fmla="*/ 2458694 h 6905618"/>
              <a:gd name="connsiteX1" fmla="*/ 4238622 w 5010144"/>
              <a:gd name="connsiteY1" fmla="*/ 0 h 6905618"/>
              <a:gd name="connsiteX2" fmla="*/ 5010144 w 5010144"/>
              <a:gd name="connsiteY2" fmla="*/ 1791944 h 6905618"/>
              <a:gd name="connsiteX3" fmla="*/ 4518985 w 5010144"/>
              <a:gd name="connsiteY3" fmla="*/ 3381368 h 6905618"/>
              <a:gd name="connsiteX4" fmla="*/ 2872409 w 5010144"/>
              <a:gd name="connsiteY4" fmla="*/ 6905618 h 6905618"/>
              <a:gd name="connsiteX5" fmla="*/ 0 w 5010144"/>
              <a:gd name="connsiteY5" fmla="*/ 2458694 h 6905618"/>
              <a:gd name="connsiteX0" fmla="*/ 0 w 5319085"/>
              <a:gd name="connsiteY0" fmla="*/ 2458694 h 6905618"/>
              <a:gd name="connsiteX1" fmla="*/ 4238622 w 5319085"/>
              <a:gd name="connsiteY1" fmla="*/ 0 h 6905618"/>
              <a:gd name="connsiteX2" fmla="*/ 5010144 w 5319085"/>
              <a:gd name="connsiteY2" fmla="*/ 1791944 h 6905618"/>
              <a:gd name="connsiteX3" fmla="*/ 5319085 w 5319085"/>
              <a:gd name="connsiteY3" fmla="*/ 6867518 h 6905618"/>
              <a:gd name="connsiteX4" fmla="*/ 2872409 w 5319085"/>
              <a:gd name="connsiteY4" fmla="*/ 6905618 h 6905618"/>
              <a:gd name="connsiteX5" fmla="*/ 0 w 5319085"/>
              <a:gd name="connsiteY5" fmla="*/ 2458694 h 6905618"/>
              <a:gd name="connsiteX0" fmla="*/ 0 w 5319085"/>
              <a:gd name="connsiteY0" fmla="*/ 2458694 h 6896093"/>
              <a:gd name="connsiteX1" fmla="*/ 4238622 w 5319085"/>
              <a:gd name="connsiteY1" fmla="*/ 0 h 6896093"/>
              <a:gd name="connsiteX2" fmla="*/ 5010144 w 5319085"/>
              <a:gd name="connsiteY2" fmla="*/ 1791944 h 6896093"/>
              <a:gd name="connsiteX3" fmla="*/ 5319085 w 5319085"/>
              <a:gd name="connsiteY3" fmla="*/ 6867518 h 6896093"/>
              <a:gd name="connsiteX4" fmla="*/ 2862884 w 5319085"/>
              <a:gd name="connsiteY4" fmla="*/ 6896093 h 6896093"/>
              <a:gd name="connsiteX5" fmla="*/ 0 w 5319085"/>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5319085 w 8543919"/>
              <a:gd name="connsiteY3" fmla="*/ 6867518 h 6896093"/>
              <a:gd name="connsiteX4" fmla="*/ 2862884 w 8543919"/>
              <a:gd name="connsiteY4" fmla="*/ 6896093 h 6896093"/>
              <a:gd name="connsiteX5" fmla="*/ 0 w 8543919"/>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105772 w 8543919"/>
              <a:gd name="connsiteY3" fmla="*/ 30575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327425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02910 w 8527744"/>
              <a:gd name="connsiteY4" fmla="*/ 686751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523432 w 8527744"/>
              <a:gd name="connsiteY3" fmla="*/ 5782739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846709 w 8527744"/>
              <a:gd name="connsiteY5" fmla="*/ 689609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935665 w 8527744"/>
              <a:gd name="connsiteY5" fmla="*/ 687348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307659 w 8527744"/>
              <a:gd name="connsiteY5" fmla="*/ 6843336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170183 w 8527744"/>
              <a:gd name="connsiteY5" fmla="*/ 6911167 h 6912738"/>
              <a:gd name="connsiteX6" fmla="*/ 0 w 8527744"/>
              <a:gd name="connsiteY6" fmla="*/ 2353181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4185676 w 9543237"/>
              <a:gd name="connsiteY5" fmla="*/ 6911167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297198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293030"/>
              <a:gd name="connsiteX1" fmla="*/ 5237940 w 9543237"/>
              <a:gd name="connsiteY1" fmla="*/ 0 h 6293030"/>
              <a:gd name="connsiteX2" fmla="*/ 9543237 w 9543237"/>
              <a:gd name="connsiteY2" fmla="*/ 2327425 h 6293030"/>
              <a:gd name="connsiteX3" fmla="*/ 9538925 w 9543237"/>
              <a:gd name="connsiteY3" fmla="*/ 5782739 h 6293030"/>
              <a:gd name="connsiteX4" fmla="*/ 3150655 w 9543237"/>
              <a:gd name="connsiteY4" fmla="*/ 6293030 h 6293030"/>
              <a:gd name="connsiteX5" fmla="*/ 0 w 9543237"/>
              <a:gd name="connsiteY5" fmla="*/ 1124633 h 6293030"/>
              <a:gd name="connsiteX0" fmla="*/ 0 w 9543237"/>
              <a:gd name="connsiteY0" fmla="*/ 1124633 h 6302268"/>
              <a:gd name="connsiteX1" fmla="*/ 5237940 w 9543237"/>
              <a:gd name="connsiteY1" fmla="*/ 0 h 6302268"/>
              <a:gd name="connsiteX2" fmla="*/ 9543237 w 9543237"/>
              <a:gd name="connsiteY2" fmla="*/ 2327425 h 6302268"/>
              <a:gd name="connsiteX3" fmla="*/ 3150655 w 9543237"/>
              <a:gd name="connsiteY3" fmla="*/ 6293030 h 6302268"/>
              <a:gd name="connsiteX4" fmla="*/ 0 w 9543237"/>
              <a:gd name="connsiteY4" fmla="*/ 1124633 h 6302268"/>
              <a:gd name="connsiteX0" fmla="*/ 0 w 9445594"/>
              <a:gd name="connsiteY0" fmla="*/ 1124633 h 6305662"/>
              <a:gd name="connsiteX1" fmla="*/ 5237940 w 9445594"/>
              <a:gd name="connsiteY1" fmla="*/ 0 h 6305662"/>
              <a:gd name="connsiteX2" fmla="*/ 9445594 w 9445594"/>
              <a:gd name="connsiteY2" fmla="*/ 3208271 h 6305662"/>
              <a:gd name="connsiteX3" fmla="*/ 3150655 w 9445594"/>
              <a:gd name="connsiteY3" fmla="*/ 6293030 h 6305662"/>
              <a:gd name="connsiteX4" fmla="*/ 0 w 9445594"/>
              <a:gd name="connsiteY4" fmla="*/ 1124633 h 6305662"/>
              <a:gd name="connsiteX0" fmla="*/ 0 w 9445594"/>
              <a:gd name="connsiteY0" fmla="*/ 0 h 5181029"/>
              <a:gd name="connsiteX1" fmla="*/ 9445594 w 9445594"/>
              <a:gd name="connsiteY1" fmla="*/ 2083638 h 5181029"/>
              <a:gd name="connsiteX2" fmla="*/ 3150655 w 9445594"/>
              <a:gd name="connsiteY2" fmla="*/ 5168397 h 5181029"/>
              <a:gd name="connsiteX3" fmla="*/ 0 w 9445594"/>
              <a:gd name="connsiteY3" fmla="*/ 0 h 5181029"/>
              <a:gd name="connsiteX0" fmla="*/ 0 w 9445594"/>
              <a:gd name="connsiteY0" fmla="*/ 0 h 5177226"/>
              <a:gd name="connsiteX1" fmla="*/ 9445594 w 9445594"/>
              <a:gd name="connsiteY1" fmla="*/ 2083638 h 5177226"/>
              <a:gd name="connsiteX2" fmla="*/ 3150655 w 9445594"/>
              <a:gd name="connsiteY2" fmla="*/ 5168397 h 5177226"/>
              <a:gd name="connsiteX3" fmla="*/ 0 w 9445594"/>
              <a:gd name="connsiteY3" fmla="*/ 0 h 5177226"/>
              <a:gd name="connsiteX0" fmla="*/ 0 w 9445594"/>
              <a:gd name="connsiteY0" fmla="*/ 0 h 5168397"/>
              <a:gd name="connsiteX1" fmla="*/ 9445594 w 9445594"/>
              <a:gd name="connsiteY1" fmla="*/ 2083638 h 5168397"/>
              <a:gd name="connsiteX2" fmla="*/ 3150655 w 9445594"/>
              <a:gd name="connsiteY2" fmla="*/ 5168397 h 5168397"/>
              <a:gd name="connsiteX3" fmla="*/ 0 w 9445594"/>
              <a:gd name="connsiteY3" fmla="*/ 0 h 5168397"/>
              <a:gd name="connsiteX0" fmla="*/ 0 w 11310584"/>
              <a:gd name="connsiteY0" fmla="*/ 0 h 5168397"/>
              <a:gd name="connsiteX1" fmla="*/ 11310584 w 11310584"/>
              <a:gd name="connsiteY1" fmla="*/ 368307 h 5168397"/>
              <a:gd name="connsiteX2" fmla="*/ 3150655 w 11310584"/>
              <a:gd name="connsiteY2" fmla="*/ 5168397 h 5168397"/>
              <a:gd name="connsiteX3" fmla="*/ 0 w 11310584"/>
              <a:gd name="connsiteY3" fmla="*/ 0 h 5168397"/>
              <a:gd name="connsiteX0" fmla="*/ 0 w 11310584"/>
              <a:gd name="connsiteY0" fmla="*/ 0 h 5531553"/>
              <a:gd name="connsiteX1" fmla="*/ 11310584 w 11310584"/>
              <a:gd name="connsiteY1" fmla="*/ 368307 h 5531553"/>
              <a:gd name="connsiteX2" fmla="*/ 8120708 w 11310584"/>
              <a:gd name="connsiteY2" fmla="*/ 5531553 h 5531553"/>
              <a:gd name="connsiteX3" fmla="*/ 0 w 11310584"/>
              <a:gd name="connsiteY3" fmla="*/ 0 h 5531553"/>
              <a:gd name="connsiteX0" fmla="*/ 0 w 9455359"/>
              <a:gd name="connsiteY0" fmla="*/ 2065608 h 5163246"/>
              <a:gd name="connsiteX1" fmla="*/ 9455359 w 9455359"/>
              <a:gd name="connsiteY1" fmla="*/ 0 h 5163246"/>
              <a:gd name="connsiteX2" fmla="*/ 6265483 w 9455359"/>
              <a:gd name="connsiteY2" fmla="*/ 5163246 h 5163246"/>
              <a:gd name="connsiteX3" fmla="*/ 0 w 9455359"/>
              <a:gd name="connsiteY3" fmla="*/ 2065608 h 5163246"/>
              <a:gd name="connsiteX0" fmla="*/ 0 w 9455359"/>
              <a:gd name="connsiteY0" fmla="*/ 2065608 h 14057758"/>
              <a:gd name="connsiteX1" fmla="*/ 9455359 w 9455359"/>
              <a:gd name="connsiteY1" fmla="*/ 0 h 14057758"/>
              <a:gd name="connsiteX2" fmla="*/ 3721352 w 9455359"/>
              <a:gd name="connsiteY2" fmla="*/ 14057758 h 14057758"/>
              <a:gd name="connsiteX3" fmla="*/ 0 w 9455359"/>
              <a:gd name="connsiteY3" fmla="*/ 2065608 h 14057758"/>
            </a:gdLst>
            <a:ahLst/>
            <a:cxnLst>
              <a:cxn ang="0">
                <a:pos x="connsiteX0" y="connsiteY0"/>
              </a:cxn>
              <a:cxn ang="0">
                <a:pos x="connsiteX1" y="connsiteY1"/>
              </a:cxn>
              <a:cxn ang="0">
                <a:pos x="connsiteX2" y="connsiteY2"/>
              </a:cxn>
              <a:cxn ang="0">
                <a:pos x="connsiteX3" y="connsiteY3"/>
              </a:cxn>
            </a:cxnLst>
            <a:rect l="l" t="t" r="r" b="b"/>
            <a:pathLst>
              <a:path w="9455359" h="14057758">
                <a:moveTo>
                  <a:pt x="0" y="2065608"/>
                </a:moveTo>
                <a:lnTo>
                  <a:pt x="9455359" y="0"/>
                </a:lnTo>
                <a:cubicBezTo>
                  <a:pt x="9439466" y="5732"/>
                  <a:pt x="3749595" y="14041875"/>
                  <a:pt x="3721352" y="14057758"/>
                </a:cubicBezTo>
                <a:lnTo>
                  <a:pt x="0" y="2065608"/>
                </a:lnTo>
                <a:close/>
              </a:path>
            </a:pathLst>
          </a:custGeom>
          <a:solidFill>
            <a:srgbClr val="C3EC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defRPr b="0" i="0">
                <a:solidFill>
                  <a:schemeClr val="lt1"/>
                </a:solidFill>
                <a:latin typeface="Arial" charset="0"/>
                <a:ea typeface="Arial" charset="0"/>
                <a:cs typeface="Arial"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800" dirty="0"/>
          </a:p>
        </p:txBody>
      </p:sp>
      <p:sp>
        <p:nvSpPr>
          <p:cNvPr id="34" name="Content Placeholder 2">
            <a:extLst>
              <a:ext uri="{FF2B5EF4-FFF2-40B4-BE49-F238E27FC236}">
                <a16:creationId xmlns:a16="http://schemas.microsoft.com/office/drawing/2014/main" id="{F4D39E33-5F3F-4A47-A0C3-401140ED2EE2}"/>
              </a:ext>
            </a:extLst>
          </p:cNvPr>
          <p:cNvSpPr>
            <a:spLocks noGrp="1"/>
          </p:cNvSpPr>
          <p:nvPr>
            <p:ph sz="half" idx="1"/>
          </p:nvPr>
        </p:nvSpPr>
        <p:spPr/>
        <p:txBody>
          <a:bodyPr>
            <a:noAutofit/>
          </a:bodyPr>
          <a:lstStyle/>
          <a:p>
            <a:pPr marL="0" indent="0">
              <a:spcBef>
                <a:spcPts val="600"/>
              </a:spcBef>
              <a:buNone/>
            </a:pPr>
            <a:r>
              <a:rPr lang="en-US" sz="1400" b="1" dirty="0">
                <a:cs typeface="Arial" panose="020B0604020202020204" pitchFamily="34" charset="0"/>
              </a:rPr>
              <a:t>Build the Grid of Tomorrow</a:t>
            </a:r>
          </a:p>
          <a:p>
            <a:pPr marL="0" indent="461963">
              <a:spcBef>
                <a:spcPts val="600"/>
              </a:spcBef>
              <a:buNone/>
            </a:pPr>
            <a:endParaRPr lang="en-US" sz="1400" b="1" dirty="0">
              <a:cs typeface="Arial" panose="020B0604020202020204" pitchFamily="34" charset="0"/>
            </a:endParaRPr>
          </a:p>
          <a:p>
            <a:pPr marL="0" indent="0">
              <a:spcBef>
                <a:spcPts val="600"/>
              </a:spcBef>
              <a:buNone/>
            </a:pPr>
            <a:r>
              <a:rPr lang="en-US" sz="1200" dirty="0"/>
              <a:t>The energy and utility industry is deeply entrenched in a dynamic period of innovation and disruption at all levels. Many utilities are shifting away from sole reliance on central generation, while customers manage their energy usage like never before.</a:t>
            </a:r>
          </a:p>
          <a:p>
            <a:pPr marL="0" indent="0">
              <a:buNone/>
            </a:pPr>
            <a:r>
              <a:rPr lang="en-US" sz="1200" dirty="0"/>
              <a:t>The intersection of data availability and advanced computing power has put holistic grid infrastructure management within sight, and utilities must act. </a:t>
            </a:r>
          </a:p>
          <a:p>
            <a:pPr marL="0" indent="0">
              <a:buNone/>
            </a:pPr>
            <a:r>
              <a:rPr lang="en-US" sz="1200" dirty="0"/>
              <a:t>Building for tomorrow includes preparing a communications infrastructure that can handle vast and advanced software platforms and manage severe outage events across an entire grid network</a:t>
            </a:r>
          </a:p>
          <a:p>
            <a:pPr marL="0" indent="0">
              <a:buNone/>
            </a:pPr>
            <a:r>
              <a:rPr lang="en-US" sz="1200" dirty="0"/>
              <a:t>Most importantly, the deployment of smart technologies and connected assets on the grid itself before, during and after a storm or natural disaster will allow utilities to operate and maintain a high-performing grid for years to come. </a:t>
            </a:r>
          </a:p>
        </p:txBody>
      </p:sp>
      <p:sp>
        <p:nvSpPr>
          <p:cNvPr id="35" name="Content Placeholder 3">
            <a:extLst>
              <a:ext uri="{FF2B5EF4-FFF2-40B4-BE49-F238E27FC236}">
                <a16:creationId xmlns:a16="http://schemas.microsoft.com/office/drawing/2014/main" id="{E7455656-C2A3-403D-83E4-B8D0AF6FA767}"/>
              </a:ext>
            </a:extLst>
          </p:cNvPr>
          <p:cNvSpPr>
            <a:spLocks noGrp="1"/>
          </p:cNvSpPr>
          <p:nvPr>
            <p:ph sz="half" idx="2"/>
          </p:nvPr>
        </p:nvSpPr>
        <p:spPr>
          <a:xfrm>
            <a:off x="4307840" y="1736724"/>
            <a:ext cx="3566160" cy="4738721"/>
          </a:xfrm>
        </p:spPr>
        <p:txBody>
          <a:bodyPr>
            <a:noAutofit/>
          </a:bodyPr>
          <a:lstStyle/>
          <a:p>
            <a:pPr marL="0" indent="0">
              <a:buNone/>
            </a:pPr>
            <a:r>
              <a:rPr lang="en-US" sz="1400" b="1" dirty="0"/>
              <a:t>Continue to Innovate to Address Resiliency Challenges</a:t>
            </a:r>
          </a:p>
          <a:p>
            <a:pPr marL="0" indent="0">
              <a:buNone/>
            </a:pPr>
            <a:r>
              <a:rPr lang="en-US" sz="1200" dirty="0"/>
              <a:t>Recognizing modern growth opportunities is a critical factor for business growth, but understanding the needs of the next-generation reliable utility and providing innovation and product development to meet those needs is equally important. </a:t>
            </a:r>
          </a:p>
          <a:p>
            <a:pPr marL="0" indent="0">
              <a:buNone/>
            </a:pPr>
            <a:r>
              <a:rPr lang="en-US" sz="1200" dirty="0"/>
              <a:t>The most successful vendors in the resiliency technologies space will be those that continue to drive innovative solutions forward, demonstrating the benefits to utilities, regulators, and ratepayers. </a:t>
            </a:r>
          </a:p>
          <a:p>
            <a:pPr marL="0" indent="0">
              <a:buNone/>
            </a:pPr>
            <a:r>
              <a:rPr lang="en-US" sz="1200" dirty="0"/>
              <a:t>As the frequency and intensity of storms and other hazards natural disasters grows, so too should the pace of innovation and the rate of deployment</a:t>
            </a:r>
          </a:p>
          <a:p>
            <a:pPr marL="0" indent="0">
              <a:buNone/>
            </a:pPr>
            <a:r>
              <a:rPr lang="en-US" sz="1200" dirty="0"/>
              <a:t>As unidirectional power flows morph into interconnected, intelligent, and self-healing machines with energy and information flowing from asset to asset in all directions, vendors must lead the charge and ensure cutting-edge smart energy technologies are integrated safely and securely and facilitate and secure the next generation of grid reliability and resiliency. </a:t>
            </a:r>
          </a:p>
        </p:txBody>
      </p:sp>
      <p:sp>
        <p:nvSpPr>
          <p:cNvPr id="37" name="Content Placeholder 5">
            <a:extLst>
              <a:ext uri="{FF2B5EF4-FFF2-40B4-BE49-F238E27FC236}">
                <a16:creationId xmlns:a16="http://schemas.microsoft.com/office/drawing/2014/main" id="{D46C3BED-5473-4C70-BE88-9236484255FB}"/>
              </a:ext>
            </a:extLst>
          </p:cNvPr>
          <p:cNvSpPr>
            <a:spLocks noGrp="1"/>
          </p:cNvSpPr>
          <p:nvPr>
            <p:ph sz="quarter" idx="13"/>
          </p:nvPr>
        </p:nvSpPr>
        <p:spPr/>
        <p:txBody>
          <a:bodyPr>
            <a:noAutofit/>
          </a:bodyPr>
          <a:lstStyle/>
          <a:p>
            <a:pPr marL="0" indent="0">
              <a:buNone/>
            </a:pPr>
            <a:r>
              <a:rPr lang="en-US" sz="1400" b="1" dirty="0"/>
              <a:t>Consider and Prioritize Flexible Options</a:t>
            </a:r>
          </a:p>
          <a:p>
            <a:pPr marL="0" indent="0">
              <a:buNone/>
            </a:pPr>
            <a:r>
              <a:rPr lang="en-US" sz="1200" dirty="0"/>
              <a:t>Every utility is unique in its strengths, challenges, climate, and regulatory landscape. This means every product and every project should be developed and deployed to match specific needs.</a:t>
            </a:r>
          </a:p>
          <a:p>
            <a:pPr marL="0" indent="0">
              <a:buNone/>
            </a:pPr>
            <a:r>
              <a:rPr lang="en-US" sz="1200" dirty="0"/>
              <a:t>Utilities that struggle with wildfires in California will need different resiliency technologies and equipment than those in Florida seeking assistance with hurricane restorations. </a:t>
            </a:r>
          </a:p>
          <a:p>
            <a:pPr marL="0" indent="0">
              <a:buNone/>
            </a:pPr>
            <a:r>
              <a:rPr lang="en-US" sz="1200" dirty="0"/>
              <a:t>Among the most important flexible and dynamic storm restoration technology categories include device hardware, networking, communications, IT and analytics platforms.  </a:t>
            </a:r>
          </a:p>
          <a:p>
            <a:pPr marL="0" indent="0">
              <a:buNone/>
            </a:pPr>
            <a:r>
              <a:rPr lang="en-US" sz="1200" dirty="0"/>
              <a:t>This type of flexibility will keep the market growing and allow vendors across the segment to witness success and utility networks to prepare, withstand, and recover from storms stronger than ever before.  </a:t>
            </a:r>
          </a:p>
        </p:txBody>
      </p:sp>
      <p:sp>
        <p:nvSpPr>
          <p:cNvPr id="2" name="Title 1">
            <a:extLst>
              <a:ext uri="{FF2B5EF4-FFF2-40B4-BE49-F238E27FC236}">
                <a16:creationId xmlns:a16="http://schemas.microsoft.com/office/drawing/2014/main" id="{DE6C0B85-EBEC-734B-98A8-2BAC52CC0257}"/>
              </a:ext>
            </a:extLst>
          </p:cNvPr>
          <p:cNvSpPr>
            <a:spLocks noGrp="1"/>
          </p:cNvSpPr>
          <p:nvPr>
            <p:ph type="title"/>
          </p:nvPr>
        </p:nvSpPr>
        <p:spPr/>
        <p:txBody>
          <a:bodyPr/>
          <a:lstStyle/>
          <a:p>
            <a:r>
              <a:rPr lang="en-US" dirty="0"/>
              <a:t>Key Conclusions and Recommendations</a:t>
            </a:r>
          </a:p>
        </p:txBody>
      </p:sp>
      <p:sp>
        <p:nvSpPr>
          <p:cNvPr id="6" name="Text Placeholder 5">
            <a:extLst>
              <a:ext uri="{FF2B5EF4-FFF2-40B4-BE49-F238E27FC236}">
                <a16:creationId xmlns:a16="http://schemas.microsoft.com/office/drawing/2014/main" id="{0D8D32E7-4787-48AB-8301-0D001ED54314}"/>
              </a:ext>
            </a:extLst>
          </p:cNvPr>
          <p:cNvSpPr>
            <a:spLocks noGrp="1"/>
          </p:cNvSpPr>
          <p:nvPr>
            <p:ph type="body" sz="quarter" idx="14"/>
          </p:nvPr>
        </p:nvSpPr>
        <p:spPr/>
        <p:txBody>
          <a:bodyPr/>
          <a:lstStyle/>
          <a:p>
            <a:r>
              <a:rPr lang="en-US" dirty="0"/>
              <a:t>Storm Restoration Technologies and Strategies for Utilities &amp; Vendors</a:t>
            </a:r>
          </a:p>
        </p:txBody>
      </p:sp>
    </p:spTree>
    <p:extLst>
      <p:ext uri="{BB962C8B-B14F-4D97-AF65-F5344CB8AC3E}">
        <p14:creationId xmlns:p14="http://schemas.microsoft.com/office/powerpoint/2010/main" val="4151454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9EDB3E-B5F8-0B42-AA75-A592614BD294}"/>
              </a:ext>
            </a:extLst>
          </p:cNvPr>
          <p:cNvSpPr>
            <a:spLocks noGrp="1"/>
          </p:cNvSpPr>
          <p:nvPr>
            <p:ph type="title"/>
          </p:nvPr>
        </p:nvSpPr>
        <p:spPr/>
        <p:txBody>
          <a:bodyPr/>
          <a:lstStyle/>
          <a:p>
            <a:r>
              <a:rPr lang="en-US" dirty="0"/>
              <a:t>DER </a:t>
            </a:r>
            <a:br>
              <a:rPr lang="en-US" dirty="0"/>
            </a:br>
            <a:r>
              <a:rPr lang="en-US" dirty="0"/>
              <a:t>Integration</a:t>
            </a:r>
          </a:p>
        </p:txBody>
      </p:sp>
      <p:sp>
        <p:nvSpPr>
          <p:cNvPr id="6" name="Slide Number Placeholder 4">
            <a:extLst>
              <a:ext uri="{FF2B5EF4-FFF2-40B4-BE49-F238E27FC236}">
                <a16:creationId xmlns:a16="http://schemas.microsoft.com/office/drawing/2014/main" id="{D196EA0A-AC6B-D24E-9284-B11BAC1B1964}"/>
              </a:ext>
            </a:extLst>
          </p:cNvPr>
          <p:cNvSpPr>
            <a:spLocks noGrp="1"/>
          </p:cNvSpPr>
          <p:nvPr>
            <p:ph type="sldNum" sz="quarter" idx="12"/>
          </p:nvPr>
        </p:nvSpPr>
        <p:spPr/>
        <p:txBody>
          <a:bodyPr/>
          <a:lstStyle/>
          <a:p>
            <a:fld id="{B58DE5F1-E0F9-4CCA-92B7-7A6FC4DFEE14}" type="slidenum">
              <a:rPr lang="en-US" smtClean="0"/>
              <a:pPr/>
              <a:t>11</a:t>
            </a:fld>
            <a:endParaRPr lang="en-US" dirty="0"/>
          </a:p>
        </p:txBody>
      </p:sp>
    </p:spTree>
    <p:extLst>
      <p:ext uri="{BB962C8B-B14F-4D97-AF65-F5344CB8AC3E}">
        <p14:creationId xmlns:p14="http://schemas.microsoft.com/office/powerpoint/2010/main" val="251304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75969F-06FB-4473-9209-E33E5E7719CD}"/>
              </a:ext>
            </a:extLst>
          </p:cNvPr>
          <p:cNvSpPr>
            <a:spLocks noGrp="1"/>
          </p:cNvSpPr>
          <p:nvPr>
            <p:ph type="title"/>
          </p:nvPr>
        </p:nvSpPr>
        <p:spPr/>
        <p:txBody>
          <a:bodyPr/>
          <a:lstStyle/>
          <a:p>
            <a:r>
              <a:rPr lang="en-US" dirty="0"/>
              <a:t>Table of Contents</a:t>
            </a:r>
            <a:endParaRPr lang="en-UM"/>
          </a:p>
        </p:txBody>
      </p:sp>
      <p:grpSp>
        <p:nvGrpSpPr>
          <p:cNvPr id="35" name="Group 34">
            <a:extLst>
              <a:ext uri="{FF2B5EF4-FFF2-40B4-BE49-F238E27FC236}">
                <a16:creationId xmlns:a16="http://schemas.microsoft.com/office/drawing/2014/main" id="{3F43E8B9-B609-4B29-A8C6-22C3391660B4}"/>
              </a:ext>
            </a:extLst>
          </p:cNvPr>
          <p:cNvGrpSpPr/>
          <p:nvPr/>
        </p:nvGrpSpPr>
        <p:grpSpPr>
          <a:xfrm>
            <a:off x="4525480" y="2075761"/>
            <a:ext cx="7169938" cy="3724110"/>
            <a:chOff x="4868935" y="1698928"/>
            <a:chExt cx="5324755" cy="3724110"/>
          </a:xfrm>
        </p:grpSpPr>
        <p:sp>
          <p:nvSpPr>
            <p:cNvPr id="37" name="Text Placeholder 6">
              <a:extLst>
                <a:ext uri="{FF2B5EF4-FFF2-40B4-BE49-F238E27FC236}">
                  <a16:creationId xmlns:a16="http://schemas.microsoft.com/office/drawing/2014/main" id="{3594898C-83A7-4993-A743-0FCD7956765A}"/>
                </a:ext>
              </a:extLst>
            </p:cNvPr>
            <p:cNvSpPr txBox="1">
              <a:spLocks/>
            </p:cNvSpPr>
            <p:nvPr/>
          </p:nvSpPr>
          <p:spPr>
            <a:xfrm>
              <a:off x="4935728" y="1734895"/>
              <a:ext cx="1872548" cy="447890"/>
            </a:xfrm>
            <a:prstGeom prst="rect">
              <a:avLst/>
            </a:prstGeom>
            <a:no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r>
                <a:rPr lang="en-US" sz="1600" dirty="0"/>
                <a:t>Introduction</a:t>
              </a:r>
            </a:p>
          </p:txBody>
        </p:sp>
        <p:sp>
          <p:nvSpPr>
            <p:cNvPr id="39" name="Text Placeholder 6">
              <a:extLst>
                <a:ext uri="{FF2B5EF4-FFF2-40B4-BE49-F238E27FC236}">
                  <a16:creationId xmlns:a16="http://schemas.microsoft.com/office/drawing/2014/main" id="{66086B9C-ACAC-47D7-8ADA-85F7BC402E62}"/>
                </a:ext>
              </a:extLst>
            </p:cNvPr>
            <p:cNvSpPr txBox="1">
              <a:spLocks/>
            </p:cNvSpPr>
            <p:nvPr/>
          </p:nvSpPr>
          <p:spPr>
            <a:xfrm>
              <a:off x="4935728" y="2488958"/>
              <a:ext cx="2013146" cy="447890"/>
            </a:xfrm>
            <a:prstGeom prst="rect">
              <a:avLst/>
            </a:prstGeom>
            <a:noFill/>
          </p:spPr>
          <p:txBody>
            <a:bodyPr wrap="square" lIns="0" tIns="0" rIns="0" bIns="0" rtlCol="0" anchor="ctr">
              <a:noAutofit/>
            </a:bodyPr>
            <a:lstStyle>
              <a:defPPr>
                <a:defRPr lang="en-US"/>
              </a:defPPr>
              <a:lvl1pPr indent="0">
                <a:lnSpc>
                  <a:spcPct val="100000"/>
                </a:lnSpc>
                <a:spcBef>
                  <a:spcPts val="1200"/>
                </a:spcBef>
                <a:spcAft>
                  <a:spcPts val="0"/>
                </a:spcAft>
                <a:buFont typeface="Arial"/>
                <a:buNone/>
                <a:defRPr sz="1600" b="1" i="0" spc="30" baseline="0">
                  <a:ea typeface="Neue Haas Grotesk Display Std 55 Roman" charset="0"/>
                  <a:cs typeface="Neue Haas Grotesk Display Std 55 Roman" charset="0"/>
                </a:defRPr>
              </a:lvl1pPr>
              <a:lvl2pPr marL="0" indent="0">
                <a:lnSpc>
                  <a:spcPct val="100000"/>
                </a:lnSpc>
                <a:spcBef>
                  <a:spcPts val="1000"/>
                </a:spcBef>
                <a:spcAft>
                  <a:spcPts val="0"/>
                </a:spcAft>
                <a:buFont typeface="Arial"/>
                <a:buNone/>
                <a:tabLst/>
                <a:defRPr sz="1600" b="0" i="0" spc="0" baseline="0">
                  <a:ea typeface="Arial" charset="0"/>
                  <a:cs typeface="Arial" charset="0"/>
                </a:defRPr>
              </a:lvl2pPr>
              <a:lvl3pPr marL="155448" indent="-155448">
                <a:lnSpc>
                  <a:spcPct val="100000"/>
                </a:lnSpc>
                <a:spcBef>
                  <a:spcPts val="1000"/>
                </a:spcBef>
                <a:spcAft>
                  <a:spcPts val="0"/>
                </a:spcAft>
                <a:buFont typeface="Arial"/>
                <a:buChar char="•"/>
                <a:tabLst/>
                <a:defRPr sz="1600" b="0" i="0" spc="0" baseline="0">
                  <a:ea typeface="Arial" charset="0"/>
                  <a:cs typeface="Arial" charset="0"/>
                </a:defRPr>
              </a:lvl3pPr>
              <a:lvl4pPr marL="310896" indent="-155448">
                <a:lnSpc>
                  <a:spcPct val="100000"/>
                </a:lnSpc>
                <a:spcBef>
                  <a:spcPts val="1000"/>
                </a:spcBef>
                <a:spcAft>
                  <a:spcPts val="0"/>
                </a:spcAft>
                <a:buFont typeface="Arial" panose="020B0604020202020204" pitchFamily="34" charset="0"/>
                <a:buChar char="-"/>
                <a:tabLst/>
                <a:defRPr sz="1600" b="0" i="0" spc="0" baseline="0">
                  <a:ea typeface="Arial" charset="0"/>
                  <a:cs typeface="Arial" charset="0"/>
                </a:defRPr>
              </a:lvl4pPr>
              <a:lvl5pPr marL="466344" indent="-155448">
                <a:lnSpc>
                  <a:spcPct val="100000"/>
                </a:lnSpc>
                <a:spcBef>
                  <a:spcPts val="1000"/>
                </a:spcBef>
                <a:spcAft>
                  <a:spcPts val="0"/>
                </a:spcAft>
                <a:buFont typeface="Arial"/>
                <a:buChar char="•"/>
                <a:tabLst/>
                <a:defRPr sz="1600" b="0" i="0" spc="0" baseline="0">
                  <a:ea typeface="Arial" charset="0"/>
                  <a:cs typeface="Arial" charset="0"/>
                </a:defRPr>
              </a:lvl5pPr>
              <a:lvl6pPr marL="621792" indent="-155448">
                <a:lnSpc>
                  <a:spcPct val="100000"/>
                </a:lnSpc>
                <a:spcBef>
                  <a:spcPts val="800"/>
                </a:spcBef>
                <a:spcAft>
                  <a:spcPts val="0"/>
                </a:spcAft>
                <a:buFont typeface="Arial"/>
                <a:buChar char="•"/>
                <a:tabLst/>
                <a:defRPr sz="1400" b="0" i="0" spc="0" baseline="0">
                  <a:ea typeface="Arial" charset="0"/>
                  <a:cs typeface="Arial" charset="0"/>
                </a:defRPr>
              </a:lvl6pPr>
              <a:lvl7pPr marL="9525" indent="0">
                <a:lnSpc>
                  <a:spcPct val="100000"/>
                </a:lnSpc>
                <a:spcBef>
                  <a:spcPts val="600"/>
                </a:spcBef>
                <a:spcAft>
                  <a:spcPts val="0"/>
                </a:spcAft>
                <a:buFont typeface="Arial"/>
                <a:buNone/>
                <a:tabLst/>
                <a:defRPr sz="1200" b="0" i="1" spc="0" baseline="0">
                  <a:ea typeface="Arial" charset="0"/>
                  <a:cs typeface="Arial" charset="0"/>
                </a:defRPr>
              </a:lvl7pPr>
              <a:lvl8pPr marL="155448" indent="-155448">
                <a:lnSpc>
                  <a:spcPct val="100000"/>
                </a:lnSpc>
                <a:spcBef>
                  <a:spcPts val="600"/>
                </a:spcBef>
                <a:spcAft>
                  <a:spcPts val="0"/>
                </a:spcAft>
                <a:buFont typeface="Arial"/>
                <a:buChar char="•"/>
                <a:tabLst/>
                <a:defRPr sz="1200" b="0" i="0" spc="0" baseline="0">
                  <a:ea typeface="Arial" charset="0"/>
                  <a:cs typeface="Arial" charset="0"/>
                </a:defRPr>
              </a:lvl8pPr>
              <a:lvl9pPr marL="310896" indent="-155448">
                <a:lnSpc>
                  <a:spcPct val="100000"/>
                </a:lnSpc>
                <a:spcBef>
                  <a:spcPts val="600"/>
                </a:spcBef>
                <a:spcAft>
                  <a:spcPts val="0"/>
                </a:spcAft>
                <a:buFont typeface="Arial"/>
                <a:buChar char="•"/>
                <a:defRPr sz="1200" b="0" i="0" spc="0" baseline="0">
                  <a:ea typeface="Arial" charset="0"/>
                  <a:cs typeface="Arial" charset="0"/>
                </a:defRPr>
              </a:lvl9pPr>
            </a:lstStyle>
            <a:p>
              <a:r>
                <a:rPr lang="en-US" dirty="0"/>
                <a:t>Why DER?</a:t>
              </a:r>
            </a:p>
          </p:txBody>
        </p:sp>
        <p:sp>
          <p:nvSpPr>
            <p:cNvPr id="41" name="Text Placeholder 6">
              <a:extLst>
                <a:ext uri="{FF2B5EF4-FFF2-40B4-BE49-F238E27FC236}">
                  <a16:creationId xmlns:a16="http://schemas.microsoft.com/office/drawing/2014/main" id="{E1129FCA-53CD-402A-9B5B-F61F40C98EB7}"/>
                </a:ext>
              </a:extLst>
            </p:cNvPr>
            <p:cNvSpPr txBox="1">
              <a:spLocks/>
            </p:cNvSpPr>
            <p:nvPr/>
          </p:nvSpPr>
          <p:spPr>
            <a:xfrm>
              <a:off x="4935728" y="3226456"/>
              <a:ext cx="1797076" cy="447890"/>
            </a:xfrm>
            <a:prstGeom prst="rect">
              <a:avLst/>
            </a:prstGeom>
            <a:no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endParaRPr lang="en-US" sz="1600" dirty="0"/>
            </a:p>
          </p:txBody>
        </p:sp>
        <p:sp>
          <p:nvSpPr>
            <p:cNvPr id="48" name="Text Placeholder 6">
              <a:extLst>
                <a:ext uri="{FF2B5EF4-FFF2-40B4-BE49-F238E27FC236}">
                  <a16:creationId xmlns:a16="http://schemas.microsoft.com/office/drawing/2014/main" id="{885F8662-1C7D-4D9D-AE6F-799E1BA3991B}"/>
                </a:ext>
              </a:extLst>
            </p:cNvPr>
            <p:cNvSpPr txBox="1">
              <a:spLocks/>
            </p:cNvSpPr>
            <p:nvPr/>
          </p:nvSpPr>
          <p:spPr>
            <a:xfrm>
              <a:off x="4935728" y="4076267"/>
              <a:ext cx="1872548" cy="447890"/>
            </a:xfrm>
            <a:prstGeom prst="rect">
              <a:avLst/>
            </a:prstGeom>
            <a:no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pPr lvl="1"/>
              <a:r>
                <a:rPr lang="en-US" b="1" dirty="0"/>
                <a:t>Technical Standards Considerations</a:t>
              </a:r>
            </a:p>
          </p:txBody>
        </p:sp>
        <p:sp>
          <p:nvSpPr>
            <p:cNvPr id="50" name="Text Placeholder 6">
              <a:extLst>
                <a:ext uri="{FF2B5EF4-FFF2-40B4-BE49-F238E27FC236}">
                  <a16:creationId xmlns:a16="http://schemas.microsoft.com/office/drawing/2014/main" id="{80CB8EA3-6A31-43FC-B097-343C1C7D45BC}"/>
                </a:ext>
              </a:extLst>
            </p:cNvPr>
            <p:cNvSpPr txBox="1">
              <a:spLocks/>
            </p:cNvSpPr>
            <p:nvPr/>
          </p:nvSpPr>
          <p:spPr>
            <a:xfrm>
              <a:off x="4935728" y="4896736"/>
              <a:ext cx="2101294" cy="447890"/>
            </a:xfrm>
            <a:prstGeom prst="rect">
              <a:avLst/>
            </a:prstGeom>
            <a:no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r>
                <a:rPr lang="en-US" sz="1600" dirty="0"/>
                <a:t>Key Recommendations</a:t>
              </a:r>
            </a:p>
          </p:txBody>
        </p:sp>
        <p:sp>
          <p:nvSpPr>
            <p:cNvPr id="67" name="Text Placeholder 6">
              <a:extLst>
                <a:ext uri="{FF2B5EF4-FFF2-40B4-BE49-F238E27FC236}">
                  <a16:creationId xmlns:a16="http://schemas.microsoft.com/office/drawing/2014/main" id="{CCE35F3E-3BFC-47F8-931E-D0A5EE184138}"/>
                </a:ext>
              </a:extLst>
            </p:cNvPr>
            <p:cNvSpPr txBox="1">
              <a:spLocks/>
            </p:cNvSpPr>
            <p:nvPr/>
          </p:nvSpPr>
          <p:spPr>
            <a:xfrm>
              <a:off x="7727486" y="1698928"/>
              <a:ext cx="2013163" cy="447889"/>
            </a:xfrm>
            <a:prstGeom prst="rect">
              <a:avLst/>
            </a:prstGeom>
            <a:no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r>
                <a:rPr lang="en-US" sz="1600" dirty="0"/>
                <a:t>Contacts</a:t>
              </a:r>
            </a:p>
          </p:txBody>
        </p:sp>
        <p:grpSp>
          <p:nvGrpSpPr>
            <p:cNvPr id="68" name="Group 67">
              <a:extLst>
                <a:ext uri="{FF2B5EF4-FFF2-40B4-BE49-F238E27FC236}">
                  <a16:creationId xmlns:a16="http://schemas.microsoft.com/office/drawing/2014/main" id="{7B854C5F-C0C5-446A-9E09-91BF59549986}"/>
                </a:ext>
              </a:extLst>
            </p:cNvPr>
            <p:cNvGrpSpPr/>
            <p:nvPr/>
          </p:nvGrpSpPr>
          <p:grpSpPr>
            <a:xfrm>
              <a:off x="4868935" y="2188306"/>
              <a:ext cx="5324755" cy="3234732"/>
              <a:chOff x="3344931" y="2188303"/>
              <a:chExt cx="5324756" cy="3234732"/>
            </a:xfrm>
          </p:grpSpPr>
          <p:cxnSp>
            <p:nvCxnSpPr>
              <p:cNvPr id="69" name="Straight Connector 68">
                <a:extLst>
                  <a:ext uri="{FF2B5EF4-FFF2-40B4-BE49-F238E27FC236}">
                    <a16:creationId xmlns:a16="http://schemas.microsoft.com/office/drawing/2014/main" id="{6EE277E5-07E2-48D0-AD2C-3B03D152AA58}"/>
                  </a:ext>
                </a:extLst>
              </p:cNvPr>
              <p:cNvCxnSpPr/>
              <p:nvPr/>
            </p:nvCxnSpPr>
            <p:spPr>
              <a:xfrm>
                <a:off x="3344931" y="2188303"/>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329F9A9-D8C5-4827-93E9-4E0EE7ACEE71}"/>
                  </a:ext>
                </a:extLst>
              </p:cNvPr>
              <p:cNvCxnSpPr/>
              <p:nvPr/>
            </p:nvCxnSpPr>
            <p:spPr>
              <a:xfrm>
                <a:off x="3344931" y="2996986"/>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B152FC0-D240-428E-B4CE-FECC029411D9}"/>
                  </a:ext>
                </a:extLst>
              </p:cNvPr>
              <p:cNvCxnSpPr/>
              <p:nvPr/>
            </p:nvCxnSpPr>
            <p:spPr>
              <a:xfrm>
                <a:off x="3344931" y="3805669"/>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E08B9A7-A6F2-4F95-9EA6-CCDDEF7C84A2}"/>
                  </a:ext>
                </a:extLst>
              </p:cNvPr>
              <p:cNvCxnSpPr/>
              <p:nvPr/>
            </p:nvCxnSpPr>
            <p:spPr>
              <a:xfrm>
                <a:off x="3344931" y="4614352"/>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45EDB0B-CF54-43D4-B6D3-C8C9197BC2B0}"/>
                  </a:ext>
                </a:extLst>
              </p:cNvPr>
              <p:cNvCxnSpPr/>
              <p:nvPr/>
            </p:nvCxnSpPr>
            <p:spPr>
              <a:xfrm>
                <a:off x="3344931" y="5423035"/>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8C2828-4C42-427B-91AE-A84621657A84}"/>
                  </a:ext>
                </a:extLst>
              </p:cNvPr>
              <p:cNvCxnSpPr/>
              <p:nvPr/>
            </p:nvCxnSpPr>
            <p:spPr>
              <a:xfrm>
                <a:off x="6136685" y="2188303"/>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grpSp>
      </p:grpSp>
      <p:pic>
        <p:nvPicPr>
          <p:cNvPr id="7" name="Picture Placeholder 6" descr="A view of a city&#10;&#10;Description automatically generated">
            <a:extLst>
              <a:ext uri="{FF2B5EF4-FFF2-40B4-BE49-F238E27FC236}">
                <a16:creationId xmlns:a16="http://schemas.microsoft.com/office/drawing/2014/main" id="{FC44FBB4-32C1-417F-BD78-88A17F6E385A}"/>
              </a:ext>
            </a:extLst>
          </p:cNvPr>
          <p:cNvPicPr>
            <a:picLocks noGrp="1" noChangeAspect="1"/>
          </p:cNvPicPr>
          <p:nvPr>
            <p:ph type="pic" sz="quarter" idx="15"/>
          </p:nvPr>
        </p:nvPicPr>
        <p:blipFill>
          <a:blip r:embed="rId2">
            <a:extLst>
              <a:ext uri="{28A0092B-C50C-407E-A947-70E740481C1C}">
                <a14:useLocalDpi xmlns:a14="http://schemas.microsoft.com/office/drawing/2010/main"/>
              </a:ext>
            </a:extLst>
          </a:blip>
          <a:srcRect/>
          <a:stretch>
            <a:fillRect/>
          </a:stretch>
        </p:blipFill>
        <p:spPr/>
      </p:pic>
      <p:sp>
        <p:nvSpPr>
          <p:cNvPr id="4" name="Rectangle 3">
            <a:extLst>
              <a:ext uri="{FF2B5EF4-FFF2-40B4-BE49-F238E27FC236}">
                <a16:creationId xmlns:a16="http://schemas.microsoft.com/office/drawing/2014/main" id="{997D4066-1473-4439-B487-BAA1D199CEA3}"/>
              </a:ext>
            </a:extLst>
          </p:cNvPr>
          <p:cNvSpPr/>
          <p:nvPr/>
        </p:nvSpPr>
        <p:spPr>
          <a:xfrm>
            <a:off x="4584874" y="3630099"/>
            <a:ext cx="3291972" cy="369332"/>
          </a:xfrm>
          <a:prstGeom prst="rect">
            <a:avLst/>
          </a:prstGeom>
          <a:noFill/>
        </p:spPr>
        <p:txBody>
          <a:bodyPr wrap="square" lIns="0" tIns="0" rIns="0" bIns="0" rtlCol="0" anchor="ctr">
            <a:noAutofit/>
          </a:bodyPr>
          <a:lstStyle/>
          <a:p>
            <a:pPr>
              <a:spcBef>
                <a:spcPts val="1200"/>
              </a:spcBef>
            </a:pPr>
            <a:r>
              <a:rPr lang="en-GB" b="1" spc="30" dirty="0"/>
              <a:t>Regulatory and Statutory Considerations</a:t>
            </a:r>
            <a:endParaRPr lang="en-US" b="1" spc="30" dirty="0"/>
          </a:p>
        </p:txBody>
      </p:sp>
    </p:spTree>
    <p:extLst>
      <p:ext uri="{BB962C8B-B14F-4D97-AF65-F5344CB8AC3E}">
        <p14:creationId xmlns:p14="http://schemas.microsoft.com/office/powerpoint/2010/main" val="258881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0F1BBAEE-C358-4FB9-8809-5125FFF0E469}"/>
              </a:ext>
            </a:extLst>
          </p:cNvPr>
          <p:cNvSpPr>
            <a:spLocks noGrp="1"/>
          </p:cNvSpPr>
          <p:nvPr>
            <p:ph type="title"/>
          </p:nvPr>
        </p:nvSpPr>
        <p:spPr/>
        <p:txBody>
          <a:bodyPr/>
          <a:lstStyle/>
          <a:p>
            <a:r>
              <a:rPr lang="en-GB" dirty="0"/>
              <a:t>Introduction</a:t>
            </a:r>
            <a:endParaRPr lang="en-US" dirty="0"/>
          </a:p>
        </p:txBody>
      </p:sp>
      <p:sp>
        <p:nvSpPr>
          <p:cNvPr id="38" name="Content Placeholder 2">
            <a:extLst>
              <a:ext uri="{FF2B5EF4-FFF2-40B4-BE49-F238E27FC236}">
                <a16:creationId xmlns:a16="http://schemas.microsoft.com/office/drawing/2014/main" id="{3AA86319-AB0E-4579-AE40-5E6E3357D337}"/>
              </a:ext>
            </a:extLst>
          </p:cNvPr>
          <p:cNvSpPr>
            <a:spLocks noGrp="1"/>
          </p:cNvSpPr>
          <p:nvPr>
            <p:ph idx="1"/>
          </p:nvPr>
        </p:nvSpPr>
        <p:spPr>
          <a:xfrm>
            <a:off x="468195" y="2600105"/>
            <a:ext cx="11413689" cy="3568921"/>
          </a:xfrm>
        </p:spPr>
        <p:txBody>
          <a:bodyPr/>
          <a:lstStyle/>
          <a:p>
            <a:pPr>
              <a:buNone/>
            </a:pPr>
            <a:r>
              <a:rPr lang="en-GB" sz="1400" dirty="0">
                <a:solidFill>
                  <a:schemeClr val="tx1"/>
                </a:solidFill>
              </a:rPr>
              <a:t>The energy transformation is being propelled by </a:t>
            </a:r>
            <a:r>
              <a:rPr lang="en-GB" sz="1400" b="1" dirty="0">
                <a:solidFill>
                  <a:schemeClr val="tx1"/>
                </a:solidFill>
              </a:rPr>
              <a:t>growing customer demand for cleaner, more flexible, and cheaper solutions</a:t>
            </a:r>
            <a:r>
              <a:rPr lang="en-GB" sz="1400" dirty="0">
                <a:solidFill>
                  <a:schemeClr val="tx1"/>
                </a:solidFill>
              </a:rPr>
              <a:t>. This evolution will go well beyond the power grid and the power industry—it will affect the way we live, work, and move in our communities, as well as the way we use materials, produce and move goods, and provide services.</a:t>
            </a:r>
          </a:p>
          <a:p>
            <a:pPr>
              <a:buNone/>
            </a:pPr>
            <a:r>
              <a:rPr lang="en-GB" sz="1400" dirty="0">
                <a:solidFill>
                  <a:schemeClr val="tx1"/>
                </a:solidFill>
              </a:rPr>
              <a:t>Distributed energy resources </a:t>
            </a:r>
            <a:r>
              <a:rPr lang="en-GB" sz="1400" b="1" dirty="0">
                <a:solidFill>
                  <a:schemeClr val="tx1"/>
                </a:solidFill>
              </a:rPr>
              <a:t>(DER) are an integral part of this transformation</a:t>
            </a:r>
            <a:r>
              <a:rPr lang="en-GB" sz="1400" dirty="0">
                <a:solidFill>
                  <a:schemeClr val="tx1"/>
                </a:solidFill>
              </a:rPr>
              <a:t>. They provide an economic and resilient solution to energy consumers at the grid edge. To cope with the increasing number of DER assets deployed and to ensure these are treated as equal within the power system, </a:t>
            </a:r>
            <a:r>
              <a:rPr lang="en-GB" sz="1400" b="1" dirty="0">
                <a:solidFill>
                  <a:schemeClr val="tx1"/>
                </a:solidFill>
              </a:rPr>
              <a:t>utilities</a:t>
            </a:r>
            <a:r>
              <a:rPr lang="en-GB" sz="1400" dirty="0">
                <a:solidFill>
                  <a:schemeClr val="tx1"/>
                </a:solidFill>
              </a:rPr>
              <a:t>, regional transmission organizations (</a:t>
            </a:r>
            <a:r>
              <a:rPr lang="en-GB" sz="1400" b="1" dirty="0">
                <a:solidFill>
                  <a:schemeClr val="tx1"/>
                </a:solidFill>
              </a:rPr>
              <a:t>RTOs</a:t>
            </a:r>
            <a:r>
              <a:rPr lang="en-GB" sz="1400" dirty="0">
                <a:solidFill>
                  <a:schemeClr val="tx1"/>
                </a:solidFill>
              </a:rPr>
              <a:t>), independent system operators (</a:t>
            </a:r>
            <a:r>
              <a:rPr lang="en-GB" sz="1400" b="1" dirty="0">
                <a:solidFill>
                  <a:schemeClr val="tx1"/>
                </a:solidFill>
              </a:rPr>
              <a:t>ISOs</a:t>
            </a:r>
            <a:r>
              <a:rPr lang="en-GB" sz="1400" dirty="0">
                <a:solidFill>
                  <a:schemeClr val="tx1"/>
                </a:solidFill>
              </a:rPr>
              <a:t>), and the </a:t>
            </a:r>
            <a:r>
              <a:rPr lang="en-GB" sz="1400" b="1" dirty="0">
                <a:solidFill>
                  <a:schemeClr val="tx1"/>
                </a:solidFill>
              </a:rPr>
              <a:t>federal government </a:t>
            </a:r>
            <a:r>
              <a:rPr lang="en-GB" sz="1400" dirty="0">
                <a:solidFill>
                  <a:schemeClr val="tx1"/>
                </a:solidFill>
              </a:rPr>
              <a:t>are implementing grid interconnection guidelines that DER installations need to follow. This report highlights the type and main characteristics of the regulations being implemented. </a:t>
            </a:r>
          </a:p>
          <a:p>
            <a:pPr>
              <a:buNone/>
            </a:pPr>
            <a:r>
              <a:rPr lang="en-GB" sz="1400" dirty="0">
                <a:solidFill>
                  <a:schemeClr val="tx1"/>
                </a:solidFill>
              </a:rPr>
              <a:t>Electrical equipment manufacturers will also need an </a:t>
            </a:r>
            <a:r>
              <a:rPr lang="en-GB" sz="1400" b="1" dirty="0">
                <a:solidFill>
                  <a:schemeClr val="tx1"/>
                </a:solidFill>
              </a:rPr>
              <a:t>overview of the process that DER installations</a:t>
            </a:r>
            <a:r>
              <a:rPr lang="en-GB" sz="1400" dirty="0">
                <a:solidFill>
                  <a:schemeClr val="tx1"/>
                </a:solidFill>
              </a:rPr>
              <a:t> need to follow to get interconnected. This report discusses how NEMA members’ product can help installers simplify their interconnection processes by getting equipment certifications and following the required standards.</a:t>
            </a:r>
          </a:p>
          <a:p>
            <a:pPr>
              <a:buNone/>
            </a:pPr>
            <a:r>
              <a:rPr lang="en-GB" sz="1400" dirty="0">
                <a:solidFill>
                  <a:schemeClr val="tx1"/>
                </a:solidFill>
              </a:rPr>
              <a:t>Finally, the report goes beyond DER interconnection requirements and shows how DER and equipment manufacturers can play an extended role in the future power system.  Use cases showcase how equipment manufacturers and utilities can partner to create the right structure to capture all the value that DER can provide to customers, the grid, and ultimately, manufacturers.</a:t>
            </a:r>
          </a:p>
        </p:txBody>
      </p:sp>
      <p:pic>
        <p:nvPicPr>
          <p:cNvPr id="5" name="Picture Placeholder 4">
            <a:extLst>
              <a:ext uri="{FF2B5EF4-FFF2-40B4-BE49-F238E27FC236}">
                <a16:creationId xmlns:a16="http://schemas.microsoft.com/office/drawing/2014/main" id="{DA888788-D595-4599-89B1-9CD8FC3E7AC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a:ext>
            </a:extLst>
          </a:blip>
          <a:srcRect/>
          <a:stretch/>
        </p:blipFill>
        <p:spPr>
          <a:xfrm>
            <a:off x="0" y="-1786"/>
            <a:ext cx="12192000" cy="1978194"/>
          </a:xfrm>
        </p:spPr>
      </p:pic>
    </p:spTree>
    <p:extLst>
      <p:ext uri="{BB962C8B-B14F-4D97-AF65-F5344CB8AC3E}">
        <p14:creationId xmlns:p14="http://schemas.microsoft.com/office/powerpoint/2010/main" val="28664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75969F-06FB-4473-9209-E33E5E7719CD}"/>
              </a:ext>
            </a:extLst>
          </p:cNvPr>
          <p:cNvSpPr>
            <a:spLocks noGrp="1"/>
          </p:cNvSpPr>
          <p:nvPr>
            <p:ph type="title"/>
          </p:nvPr>
        </p:nvSpPr>
        <p:spPr/>
        <p:txBody>
          <a:bodyPr/>
          <a:lstStyle/>
          <a:p>
            <a:r>
              <a:rPr lang="en-US" dirty="0"/>
              <a:t>Table of Contents</a:t>
            </a:r>
            <a:endParaRPr lang="en-UM"/>
          </a:p>
        </p:txBody>
      </p:sp>
      <p:grpSp>
        <p:nvGrpSpPr>
          <p:cNvPr id="35" name="Group 34">
            <a:extLst>
              <a:ext uri="{FF2B5EF4-FFF2-40B4-BE49-F238E27FC236}">
                <a16:creationId xmlns:a16="http://schemas.microsoft.com/office/drawing/2014/main" id="{3F43E8B9-B609-4B29-A8C6-22C3391660B4}"/>
              </a:ext>
            </a:extLst>
          </p:cNvPr>
          <p:cNvGrpSpPr/>
          <p:nvPr/>
        </p:nvGrpSpPr>
        <p:grpSpPr>
          <a:xfrm>
            <a:off x="4525480" y="2075460"/>
            <a:ext cx="7169938" cy="3724411"/>
            <a:chOff x="4868935" y="1698627"/>
            <a:chExt cx="5324755" cy="3724411"/>
          </a:xfrm>
        </p:grpSpPr>
        <p:sp>
          <p:nvSpPr>
            <p:cNvPr id="37" name="Text Placeholder 6">
              <a:extLst>
                <a:ext uri="{FF2B5EF4-FFF2-40B4-BE49-F238E27FC236}">
                  <a16:creationId xmlns:a16="http://schemas.microsoft.com/office/drawing/2014/main" id="{3594898C-83A7-4993-A743-0FCD7956765A}"/>
                </a:ext>
              </a:extLst>
            </p:cNvPr>
            <p:cNvSpPr txBox="1">
              <a:spLocks/>
            </p:cNvSpPr>
            <p:nvPr/>
          </p:nvSpPr>
          <p:spPr>
            <a:xfrm>
              <a:off x="4935728" y="1698627"/>
              <a:ext cx="1872548" cy="447890"/>
            </a:xfrm>
            <a:prstGeom prst="rect">
              <a:avLst/>
            </a:prstGeom>
            <a:no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r>
                <a:rPr lang="en-US" sz="1600" dirty="0"/>
                <a:t>Introduction</a:t>
              </a:r>
            </a:p>
          </p:txBody>
        </p:sp>
        <p:sp>
          <p:nvSpPr>
            <p:cNvPr id="39" name="Text Placeholder 6">
              <a:extLst>
                <a:ext uri="{FF2B5EF4-FFF2-40B4-BE49-F238E27FC236}">
                  <a16:creationId xmlns:a16="http://schemas.microsoft.com/office/drawing/2014/main" id="{66086B9C-ACAC-47D7-8ADA-85F7BC402E62}"/>
                </a:ext>
              </a:extLst>
            </p:cNvPr>
            <p:cNvSpPr txBox="1">
              <a:spLocks/>
            </p:cNvSpPr>
            <p:nvPr/>
          </p:nvSpPr>
          <p:spPr>
            <a:xfrm>
              <a:off x="4935728" y="2488958"/>
              <a:ext cx="2013146" cy="447890"/>
            </a:xfrm>
            <a:prstGeom prst="rect">
              <a:avLst/>
            </a:prstGeom>
            <a:solidFill>
              <a:schemeClr val="tx1"/>
            </a:solid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r>
                <a:rPr lang="en-US" sz="1600" dirty="0">
                  <a:solidFill>
                    <a:schemeClr val="bg1"/>
                  </a:solidFill>
                </a:rPr>
                <a:t>Why DER?</a:t>
              </a:r>
            </a:p>
          </p:txBody>
        </p:sp>
        <p:sp>
          <p:nvSpPr>
            <p:cNvPr id="41" name="Text Placeholder 6">
              <a:extLst>
                <a:ext uri="{FF2B5EF4-FFF2-40B4-BE49-F238E27FC236}">
                  <a16:creationId xmlns:a16="http://schemas.microsoft.com/office/drawing/2014/main" id="{E1129FCA-53CD-402A-9B5B-F61F40C98EB7}"/>
                </a:ext>
              </a:extLst>
            </p:cNvPr>
            <p:cNvSpPr txBox="1">
              <a:spLocks/>
            </p:cNvSpPr>
            <p:nvPr/>
          </p:nvSpPr>
          <p:spPr>
            <a:xfrm>
              <a:off x="4935728" y="3226456"/>
              <a:ext cx="1797076" cy="447890"/>
            </a:xfrm>
            <a:prstGeom prst="rect">
              <a:avLst/>
            </a:prstGeom>
            <a:no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endParaRPr lang="en-US" sz="1600" dirty="0"/>
            </a:p>
          </p:txBody>
        </p:sp>
        <p:sp>
          <p:nvSpPr>
            <p:cNvPr id="48" name="Text Placeholder 6">
              <a:extLst>
                <a:ext uri="{FF2B5EF4-FFF2-40B4-BE49-F238E27FC236}">
                  <a16:creationId xmlns:a16="http://schemas.microsoft.com/office/drawing/2014/main" id="{885F8662-1C7D-4D9D-AE6F-799E1BA3991B}"/>
                </a:ext>
              </a:extLst>
            </p:cNvPr>
            <p:cNvSpPr txBox="1">
              <a:spLocks/>
            </p:cNvSpPr>
            <p:nvPr/>
          </p:nvSpPr>
          <p:spPr>
            <a:xfrm>
              <a:off x="4935728" y="4076267"/>
              <a:ext cx="1872548" cy="447890"/>
            </a:xfrm>
            <a:prstGeom prst="rect">
              <a:avLst/>
            </a:prstGeom>
            <a:no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pPr lvl="1"/>
              <a:r>
                <a:rPr lang="en-US" b="1" dirty="0"/>
                <a:t>Technical Standards Considerations</a:t>
              </a:r>
            </a:p>
          </p:txBody>
        </p:sp>
        <p:sp>
          <p:nvSpPr>
            <p:cNvPr id="50" name="Text Placeholder 6">
              <a:extLst>
                <a:ext uri="{FF2B5EF4-FFF2-40B4-BE49-F238E27FC236}">
                  <a16:creationId xmlns:a16="http://schemas.microsoft.com/office/drawing/2014/main" id="{80CB8EA3-6A31-43FC-B097-343C1C7D45BC}"/>
                </a:ext>
              </a:extLst>
            </p:cNvPr>
            <p:cNvSpPr txBox="1">
              <a:spLocks/>
            </p:cNvSpPr>
            <p:nvPr/>
          </p:nvSpPr>
          <p:spPr>
            <a:xfrm>
              <a:off x="4935728" y="4896736"/>
              <a:ext cx="2101294" cy="447890"/>
            </a:xfrm>
            <a:prstGeom prst="rect">
              <a:avLst/>
            </a:prstGeom>
            <a:no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r>
                <a:rPr lang="en-US" sz="1600" dirty="0"/>
                <a:t>Key Recommendations</a:t>
              </a:r>
            </a:p>
          </p:txBody>
        </p:sp>
        <p:sp>
          <p:nvSpPr>
            <p:cNvPr id="67" name="Text Placeholder 6">
              <a:extLst>
                <a:ext uri="{FF2B5EF4-FFF2-40B4-BE49-F238E27FC236}">
                  <a16:creationId xmlns:a16="http://schemas.microsoft.com/office/drawing/2014/main" id="{CCE35F3E-3BFC-47F8-931E-D0A5EE184138}"/>
                </a:ext>
              </a:extLst>
            </p:cNvPr>
            <p:cNvSpPr txBox="1">
              <a:spLocks/>
            </p:cNvSpPr>
            <p:nvPr/>
          </p:nvSpPr>
          <p:spPr>
            <a:xfrm>
              <a:off x="7727486" y="1698928"/>
              <a:ext cx="2013163" cy="447889"/>
            </a:xfrm>
            <a:prstGeom prst="rect">
              <a:avLst/>
            </a:prstGeom>
            <a:no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r>
                <a:rPr lang="en-US" sz="1600" dirty="0"/>
                <a:t>Contacts</a:t>
              </a:r>
            </a:p>
          </p:txBody>
        </p:sp>
        <p:grpSp>
          <p:nvGrpSpPr>
            <p:cNvPr id="68" name="Group 67">
              <a:extLst>
                <a:ext uri="{FF2B5EF4-FFF2-40B4-BE49-F238E27FC236}">
                  <a16:creationId xmlns:a16="http://schemas.microsoft.com/office/drawing/2014/main" id="{7B854C5F-C0C5-446A-9E09-91BF59549986}"/>
                </a:ext>
              </a:extLst>
            </p:cNvPr>
            <p:cNvGrpSpPr/>
            <p:nvPr/>
          </p:nvGrpSpPr>
          <p:grpSpPr>
            <a:xfrm>
              <a:off x="4868935" y="2188306"/>
              <a:ext cx="5324755" cy="3234732"/>
              <a:chOff x="3344931" y="2188303"/>
              <a:chExt cx="5324756" cy="3234732"/>
            </a:xfrm>
          </p:grpSpPr>
          <p:cxnSp>
            <p:nvCxnSpPr>
              <p:cNvPr id="69" name="Straight Connector 68">
                <a:extLst>
                  <a:ext uri="{FF2B5EF4-FFF2-40B4-BE49-F238E27FC236}">
                    <a16:creationId xmlns:a16="http://schemas.microsoft.com/office/drawing/2014/main" id="{6EE277E5-07E2-48D0-AD2C-3B03D152AA58}"/>
                  </a:ext>
                </a:extLst>
              </p:cNvPr>
              <p:cNvCxnSpPr/>
              <p:nvPr/>
            </p:nvCxnSpPr>
            <p:spPr>
              <a:xfrm>
                <a:off x="3344931" y="2188303"/>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329F9A9-D8C5-4827-93E9-4E0EE7ACEE71}"/>
                  </a:ext>
                </a:extLst>
              </p:cNvPr>
              <p:cNvCxnSpPr/>
              <p:nvPr/>
            </p:nvCxnSpPr>
            <p:spPr>
              <a:xfrm>
                <a:off x="3344931" y="2996986"/>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B152FC0-D240-428E-B4CE-FECC029411D9}"/>
                  </a:ext>
                </a:extLst>
              </p:cNvPr>
              <p:cNvCxnSpPr/>
              <p:nvPr/>
            </p:nvCxnSpPr>
            <p:spPr>
              <a:xfrm>
                <a:off x="3344931" y="3805669"/>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E08B9A7-A6F2-4F95-9EA6-CCDDEF7C84A2}"/>
                  </a:ext>
                </a:extLst>
              </p:cNvPr>
              <p:cNvCxnSpPr/>
              <p:nvPr/>
            </p:nvCxnSpPr>
            <p:spPr>
              <a:xfrm>
                <a:off x="3344931" y="4614352"/>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45EDB0B-CF54-43D4-B6D3-C8C9197BC2B0}"/>
                  </a:ext>
                </a:extLst>
              </p:cNvPr>
              <p:cNvCxnSpPr/>
              <p:nvPr/>
            </p:nvCxnSpPr>
            <p:spPr>
              <a:xfrm>
                <a:off x="3344931" y="5423035"/>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8C2828-4C42-427B-91AE-A84621657A84}"/>
                  </a:ext>
                </a:extLst>
              </p:cNvPr>
              <p:cNvCxnSpPr/>
              <p:nvPr/>
            </p:nvCxnSpPr>
            <p:spPr>
              <a:xfrm>
                <a:off x="6136685" y="2188303"/>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grpSp>
      </p:grpSp>
      <p:pic>
        <p:nvPicPr>
          <p:cNvPr id="7" name="Picture Placeholder 6" descr="A view of a city&#10;&#10;Description automatically generated">
            <a:extLst>
              <a:ext uri="{FF2B5EF4-FFF2-40B4-BE49-F238E27FC236}">
                <a16:creationId xmlns:a16="http://schemas.microsoft.com/office/drawing/2014/main" id="{FC44FBB4-32C1-417F-BD78-88A17F6E385A}"/>
              </a:ext>
            </a:extLst>
          </p:cNvPr>
          <p:cNvPicPr>
            <a:picLocks noGrp="1" noChangeAspect="1"/>
          </p:cNvPicPr>
          <p:nvPr>
            <p:ph type="pic" sz="quarter" idx="15"/>
          </p:nvPr>
        </p:nvPicPr>
        <p:blipFill>
          <a:blip r:embed="rId2">
            <a:extLst>
              <a:ext uri="{28A0092B-C50C-407E-A947-70E740481C1C}">
                <a14:useLocalDpi xmlns:a14="http://schemas.microsoft.com/office/drawing/2010/main"/>
              </a:ext>
            </a:extLst>
          </a:blip>
          <a:srcRect/>
          <a:stretch>
            <a:fillRect/>
          </a:stretch>
        </p:blipFill>
        <p:spPr/>
      </p:pic>
      <p:sp>
        <p:nvSpPr>
          <p:cNvPr id="4" name="Rectangle 3">
            <a:extLst>
              <a:ext uri="{FF2B5EF4-FFF2-40B4-BE49-F238E27FC236}">
                <a16:creationId xmlns:a16="http://schemas.microsoft.com/office/drawing/2014/main" id="{997D4066-1473-4439-B487-BAA1D199CEA3}"/>
              </a:ext>
            </a:extLst>
          </p:cNvPr>
          <p:cNvSpPr/>
          <p:nvPr/>
        </p:nvSpPr>
        <p:spPr>
          <a:xfrm>
            <a:off x="4584874" y="3630099"/>
            <a:ext cx="3291972" cy="369332"/>
          </a:xfrm>
          <a:prstGeom prst="rect">
            <a:avLst/>
          </a:prstGeom>
          <a:noFill/>
        </p:spPr>
        <p:txBody>
          <a:bodyPr wrap="square" lIns="0" tIns="0" rIns="0" bIns="0" rtlCol="0" anchor="ctr">
            <a:noAutofit/>
          </a:bodyPr>
          <a:lstStyle/>
          <a:p>
            <a:pPr>
              <a:spcBef>
                <a:spcPts val="1200"/>
              </a:spcBef>
            </a:pPr>
            <a:r>
              <a:rPr lang="en-GB" b="1" spc="30" dirty="0"/>
              <a:t>Regulatory and Statutory Considerations</a:t>
            </a:r>
            <a:endParaRPr lang="en-US" b="1" spc="30" dirty="0"/>
          </a:p>
        </p:txBody>
      </p:sp>
    </p:spTree>
    <p:extLst>
      <p:ext uri="{BB962C8B-B14F-4D97-AF65-F5344CB8AC3E}">
        <p14:creationId xmlns:p14="http://schemas.microsoft.com/office/powerpoint/2010/main" val="170055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A8615F2-7003-4179-847B-CCCEAB19279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01" name="think-cell Slide" r:id="rId6" imgW="395" imgH="396" progId="TCLayout.ActiveDocument.1">
                  <p:embed/>
                </p:oleObj>
              </mc:Choice>
              <mc:Fallback>
                <p:oleObj name="think-cell Slide" r:id="rId6" imgW="395" imgH="396" progId="TCLayout.ActiveDocument.1">
                  <p:embed/>
                  <p:pic>
                    <p:nvPicPr>
                      <p:cNvPr id="7" name="Object 6" hidden="1">
                        <a:extLst>
                          <a:ext uri="{FF2B5EF4-FFF2-40B4-BE49-F238E27FC236}">
                            <a16:creationId xmlns:a16="http://schemas.microsoft.com/office/drawing/2014/main" id="{CA8615F2-7003-4179-847B-CCCEAB19279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E9044A23-FED0-463E-97B1-4C28002904B9}"/>
              </a:ext>
            </a:extLst>
          </p:cNvPr>
          <p:cNvSpPr/>
          <p:nvPr>
            <p:custDataLst>
              <p:tags r:id="rId3"/>
            </p:custDataLst>
          </p:nvPr>
        </p:nvSpPr>
        <p:spPr>
          <a:xfrm>
            <a:off x="0" y="0"/>
            <a:ext cx="158750" cy="158750"/>
          </a:xfrm>
          <a:prstGeom prst="rect">
            <a:avLst/>
          </a:prstGeom>
          <a:ln>
            <a:noFill/>
          </a:ln>
        </p:spPr>
        <p:style>
          <a:lnRef idx="0">
            <a:schemeClr val="accent1"/>
          </a:lnRef>
          <a:fillRef idx="1">
            <a:schemeClr val="accent1"/>
          </a:fillRef>
          <a:effectRef idx="0">
            <a:srgbClr val="000000"/>
          </a:effectRef>
          <a:fontRef idx="minor">
            <a:schemeClr val="lt1"/>
          </a:fontRef>
        </p:style>
        <p:txBody>
          <a:bodyPr wrap="none" lIns="0" tIns="0" rIns="0" bIns="0" numCol="1" spcCol="0" rtlCol="0" anchor="ctr" anchorCtr="0">
            <a:noAutofit/>
          </a:bodyPr>
          <a:lstStyle/>
          <a:p>
            <a:pPr algn="ctr"/>
            <a:endParaRPr lang="en-US" sz="3200" b="1" dirty="0">
              <a:latin typeface="Arial" panose="020B0604020202020204" pitchFamily="34" charset="0"/>
              <a:ea typeface="+mj-ea"/>
              <a:cs typeface="+mj-cs"/>
            </a:endParaRPr>
          </a:p>
        </p:txBody>
      </p:sp>
      <p:sp>
        <p:nvSpPr>
          <p:cNvPr id="10" name="Picture Placeholder 3">
            <a:extLst>
              <a:ext uri="{FF2B5EF4-FFF2-40B4-BE49-F238E27FC236}">
                <a16:creationId xmlns:a16="http://schemas.microsoft.com/office/drawing/2014/main" id="{3ACA3F11-7843-4D15-A6FF-55275A4B0569}"/>
              </a:ext>
            </a:extLst>
          </p:cNvPr>
          <p:cNvSpPr txBox="1">
            <a:spLocks noChangeAspect="1"/>
          </p:cNvSpPr>
          <p:nvPr/>
        </p:nvSpPr>
        <p:spPr>
          <a:xfrm>
            <a:off x="530103" y="5040485"/>
            <a:ext cx="561703" cy="895278"/>
          </a:xfrm>
          <a:custGeom>
            <a:avLst/>
            <a:gdLst>
              <a:gd name="connsiteX0" fmla="*/ 3 w 2571750"/>
              <a:gd name="connsiteY0" fmla="*/ 982319 h 2571750"/>
              <a:gd name="connsiteX1" fmla="*/ 1285875 w 2571750"/>
              <a:gd name="connsiteY1" fmla="*/ 0 h 2571750"/>
              <a:gd name="connsiteX2" fmla="*/ 2571747 w 2571750"/>
              <a:gd name="connsiteY2" fmla="*/ 982319 h 2571750"/>
              <a:gd name="connsiteX3" fmla="*/ 2080588 w 2571750"/>
              <a:gd name="connsiteY3" fmla="*/ 2571743 h 2571750"/>
              <a:gd name="connsiteX4" fmla="*/ 491162 w 2571750"/>
              <a:gd name="connsiteY4" fmla="*/ 2571743 h 2571750"/>
              <a:gd name="connsiteX5" fmla="*/ 3 w 2571750"/>
              <a:gd name="connsiteY5" fmla="*/ 982319 h 2571750"/>
              <a:gd name="connsiteX0" fmla="*/ 0 w 2571744"/>
              <a:gd name="connsiteY0" fmla="*/ 1791944 h 3381368"/>
              <a:gd name="connsiteX1" fmla="*/ 1800222 w 2571744"/>
              <a:gd name="connsiteY1" fmla="*/ 0 h 3381368"/>
              <a:gd name="connsiteX2" fmla="*/ 2571744 w 2571744"/>
              <a:gd name="connsiteY2" fmla="*/ 1791944 h 3381368"/>
              <a:gd name="connsiteX3" fmla="*/ 2080585 w 2571744"/>
              <a:gd name="connsiteY3" fmla="*/ 3381368 h 3381368"/>
              <a:gd name="connsiteX4" fmla="*/ 491159 w 2571744"/>
              <a:gd name="connsiteY4" fmla="*/ 3381368 h 3381368"/>
              <a:gd name="connsiteX5" fmla="*/ 0 w 2571744"/>
              <a:gd name="connsiteY5" fmla="*/ 1791944 h 3381368"/>
              <a:gd name="connsiteX0" fmla="*/ 0 w 5010144"/>
              <a:gd name="connsiteY0" fmla="*/ 2458694 h 3381368"/>
              <a:gd name="connsiteX1" fmla="*/ 4238622 w 5010144"/>
              <a:gd name="connsiteY1" fmla="*/ 0 h 3381368"/>
              <a:gd name="connsiteX2" fmla="*/ 5010144 w 5010144"/>
              <a:gd name="connsiteY2" fmla="*/ 1791944 h 3381368"/>
              <a:gd name="connsiteX3" fmla="*/ 4518985 w 5010144"/>
              <a:gd name="connsiteY3" fmla="*/ 3381368 h 3381368"/>
              <a:gd name="connsiteX4" fmla="*/ 2929559 w 5010144"/>
              <a:gd name="connsiteY4" fmla="*/ 3381368 h 3381368"/>
              <a:gd name="connsiteX5" fmla="*/ 0 w 5010144"/>
              <a:gd name="connsiteY5" fmla="*/ 2458694 h 3381368"/>
              <a:gd name="connsiteX0" fmla="*/ 0 w 5010144"/>
              <a:gd name="connsiteY0" fmla="*/ 2458694 h 6905618"/>
              <a:gd name="connsiteX1" fmla="*/ 4238622 w 5010144"/>
              <a:gd name="connsiteY1" fmla="*/ 0 h 6905618"/>
              <a:gd name="connsiteX2" fmla="*/ 5010144 w 5010144"/>
              <a:gd name="connsiteY2" fmla="*/ 1791944 h 6905618"/>
              <a:gd name="connsiteX3" fmla="*/ 4518985 w 5010144"/>
              <a:gd name="connsiteY3" fmla="*/ 3381368 h 6905618"/>
              <a:gd name="connsiteX4" fmla="*/ 2872409 w 5010144"/>
              <a:gd name="connsiteY4" fmla="*/ 6905618 h 6905618"/>
              <a:gd name="connsiteX5" fmla="*/ 0 w 5010144"/>
              <a:gd name="connsiteY5" fmla="*/ 2458694 h 6905618"/>
              <a:gd name="connsiteX0" fmla="*/ 0 w 5319085"/>
              <a:gd name="connsiteY0" fmla="*/ 2458694 h 6905618"/>
              <a:gd name="connsiteX1" fmla="*/ 4238622 w 5319085"/>
              <a:gd name="connsiteY1" fmla="*/ 0 h 6905618"/>
              <a:gd name="connsiteX2" fmla="*/ 5010144 w 5319085"/>
              <a:gd name="connsiteY2" fmla="*/ 1791944 h 6905618"/>
              <a:gd name="connsiteX3" fmla="*/ 5319085 w 5319085"/>
              <a:gd name="connsiteY3" fmla="*/ 6867518 h 6905618"/>
              <a:gd name="connsiteX4" fmla="*/ 2872409 w 5319085"/>
              <a:gd name="connsiteY4" fmla="*/ 6905618 h 6905618"/>
              <a:gd name="connsiteX5" fmla="*/ 0 w 5319085"/>
              <a:gd name="connsiteY5" fmla="*/ 2458694 h 6905618"/>
              <a:gd name="connsiteX0" fmla="*/ 0 w 5319085"/>
              <a:gd name="connsiteY0" fmla="*/ 2458694 h 6896093"/>
              <a:gd name="connsiteX1" fmla="*/ 4238622 w 5319085"/>
              <a:gd name="connsiteY1" fmla="*/ 0 h 6896093"/>
              <a:gd name="connsiteX2" fmla="*/ 5010144 w 5319085"/>
              <a:gd name="connsiteY2" fmla="*/ 1791944 h 6896093"/>
              <a:gd name="connsiteX3" fmla="*/ 5319085 w 5319085"/>
              <a:gd name="connsiteY3" fmla="*/ 6867518 h 6896093"/>
              <a:gd name="connsiteX4" fmla="*/ 2862884 w 5319085"/>
              <a:gd name="connsiteY4" fmla="*/ 6896093 h 6896093"/>
              <a:gd name="connsiteX5" fmla="*/ 0 w 5319085"/>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5319085 w 8543919"/>
              <a:gd name="connsiteY3" fmla="*/ 6867518 h 6896093"/>
              <a:gd name="connsiteX4" fmla="*/ 2862884 w 8543919"/>
              <a:gd name="connsiteY4" fmla="*/ 6896093 h 6896093"/>
              <a:gd name="connsiteX5" fmla="*/ 0 w 8543919"/>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105772 w 8543919"/>
              <a:gd name="connsiteY3" fmla="*/ 30575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327425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02910 w 8527744"/>
              <a:gd name="connsiteY4" fmla="*/ 686751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523432 w 8527744"/>
              <a:gd name="connsiteY3" fmla="*/ 5782739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846709 w 8527744"/>
              <a:gd name="connsiteY5" fmla="*/ 689609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935665 w 8527744"/>
              <a:gd name="connsiteY5" fmla="*/ 687348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307659 w 8527744"/>
              <a:gd name="connsiteY5" fmla="*/ 6843336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170183 w 8527744"/>
              <a:gd name="connsiteY5" fmla="*/ 6911167 h 6912738"/>
              <a:gd name="connsiteX6" fmla="*/ 0 w 8527744"/>
              <a:gd name="connsiteY6" fmla="*/ 2353181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4185676 w 9543237"/>
              <a:gd name="connsiteY5" fmla="*/ 6911167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297198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293030"/>
              <a:gd name="connsiteX1" fmla="*/ 5237940 w 9543237"/>
              <a:gd name="connsiteY1" fmla="*/ 0 h 6293030"/>
              <a:gd name="connsiteX2" fmla="*/ 9543237 w 9543237"/>
              <a:gd name="connsiteY2" fmla="*/ 2327425 h 6293030"/>
              <a:gd name="connsiteX3" fmla="*/ 9538925 w 9543237"/>
              <a:gd name="connsiteY3" fmla="*/ 5782739 h 6293030"/>
              <a:gd name="connsiteX4" fmla="*/ 3150655 w 9543237"/>
              <a:gd name="connsiteY4" fmla="*/ 6293030 h 6293030"/>
              <a:gd name="connsiteX5" fmla="*/ 0 w 9543237"/>
              <a:gd name="connsiteY5" fmla="*/ 1124633 h 6293030"/>
              <a:gd name="connsiteX0" fmla="*/ 0 w 9543237"/>
              <a:gd name="connsiteY0" fmla="*/ 1124633 h 6302268"/>
              <a:gd name="connsiteX1" fmla="*/ 5237940 w 9543237"/>
              <a:gd name="connsiteY1" fmla="*/ 0 h 6302268"/>
              <a:gd name="connsiteX2" fmla="*/ 9543237 w 9543237"/>
              <a:gd name="connsiteY2" fmla="*/ 2327425 h 6302268"/>
              <a:gd name="connsiteX3" fmla="*/ 3150655 w 9543237"/>
              <a:gd name="connsiteY3" fmla="*/ 6293030 h 6302268"/>
              <a:gd name="connsiteX4" fmla="*/ 0 w 9543237"/>
              <a:gd name="connsiteY4" fmla="*/ 1124633 h 6302268"/>
              <a:gd name="connsiteX0" fmla="*/ 0 w 9445594"/>
              <a:gd name="connsiteY0" fmla="*/ 1124633 h 6305662"/>
              <a:gd name="connsiteX1" fmla="*/ 5237940 w 9445594"/>
              <a:gd name="connsiteY1" fmla="*/ 0 h 6305662"/>
              <a:gd name="connsiteX2" fmla="*/ 9445594 w 9445594"/>
              <a:gd name="connsiteY2" fmla="*/ 3208271 h 6305662"/>
              <a:gd name="connsiteX3" fmla="*/ 3150655 w 9445594"/>
              <a:gd name="connsiteY3" fmla="*/ 6293030 h 6305662"/>
              <a:gd name="connsiteX4" fmla="*/ 0 w 9445594"/>
              <a:gd name="connsiteY4" fmla="*/ 1124633 h 6305662"/>
              <a:gd name="connsiteX0" fmla="*/ 0 w 9445594"/>
              <a:gd name="connsiteY0" fmla="*/ 0 h 5181029"/>
              <a:gd name="connsiteX1" fmla="*/ 9445594 w 9445594"/>
              <a:gd name="connsiteY1" fmla="*/ 2083638 h 5181029"/>
              <a:gd name="connsiteX2" fmla="*/ 3150655 w 9445594"/>
              <a:gd name="connsiteY2" fmla="*/ 5168397 h 5181029"/>
              <a:gd name="connsiteX3" fmla="*/ 0 w 9445594"/>
              <a:gd name="connsiteY3" fmla="*/ 0 h 5181029"/>
              <a:gd name="connsiteX0" fmla="*/ 0 w 9445594"/>
              <a:gd name="connsiteY0" fmla="*/ 0 h 5177226"/>
              <a:gd name="connsiteX1" fmla="*/ 9445594 w 9445594"/>
              <a:gd name="connsiteY1" fmla="*/ 2083638 h 5177226"/>
              <a:gd name="connsiteX2" fmla="*/ 3150655 w 9445594"/>
              <a:gd name="connsiteY2" fmla="*/ 5168397 h 5177226"/>
              <a:gd name="connsiteX3" fmla="*/ 0 w 9445594"/>
              <a:gd name="connsiteY3" fmla="*/ 0 h 5177226"/>
              <a:gd name="connsiteX0" fmla="*/ 0 w 9445594"/>
              <a:gd name="connsiteY0" fmla="*/ 0 h 5168397"/>
              <a:gd name="connsiteX1" fmla="*/ 9445594 w 9445594"/>
              <a:gd name="connsiteY1" fmla="*/ 2083638 h 5168397"/>
              <a:gd name="connsiteX2" fmla="*/ 3150655 w 9445594"/>
              <a:gd name="connsiteY2" fmla="*/ 5168397 h 5168397"/>
              <a:gd name="connsiteX3" fmla="*/ 0 w 9445594"/>
              <a:gd name="connsiteY3" fmla="*/ 0 h 5168397"/>
              <a:gd name="connsiteX0" fmla="*/ 0 w 11310584"/>
              <a:gd name="connsiteY0" fmla="*/ 0 h 5168397"/>
              <a:gd name="connsiteX1" fmla="*/ 11310584 w 11310584"/>
              <a:gd name="connsiteY1" fmla="*/ 368307 h 5168397"/>
              <a:gd name="connsiteX2" fmla="*/ 3150655 w 11310584"/>
              <a:gd name="connsiteY2" fmla="*/ 5168397 h 5168397"/>
              <a:gd name="connsiteX3" fmla="*/ 0 w 11310584"/>
              <a:gd name="connsiteY3" fmla="*/ 0 h 5168397"/>
              <a:gd name="connsiteX0" fmla="*/ 0 w 11310584"/>
              <a:gd name="connsiteY0" fmla="*/ 0 h 5531553"/>
              <a:gd name="connsiteX1" fmla="*/ 11310584 w 11310584"/>
              <a:gd name="connsiteY1" fmla="*/ 368307 h 5531553"/>
              <a:gd name="connsiteX2" fmla="*/ 8120708 w 11310584"/>
              <a:gd name="connsiteY2" fmla="*/ 5531553 h 5531553"/>
              <a:gd name="connsiteX3" fmla="*/ 0 w 11310584"/>
              <a:gd name="connsiteY3" fmla="*/ 0 h 5531553"/>
              <a:gd name="connsiteX0" fmla="*/ 0 w 9455359"/>
              <a:gd name="connsiteY0" fmla="*/ 2065608 h 5163246"/>
              <a:gd name="connsiteX1" fmla="*/ 9455359 w 9455359"/>
              <a:gd name="connsiteY1" fmla="*/ 0 h 5163246"/>
              <a:gd name="connsiteX2" fmla="*/ 6265483 w 9455359"/>
              <a:gd name="connsiteY2" fmla="*/ 5163246 h 5163246"/>
              <a:gd name="connsiteX3" fmla="*/ 0 w 9455359"/>
              <a:gd name="connsiteY3" fmla="*/ 2065608 h 5163246"/>
              <a:gd name="connsiteX0" fmla="*/ 0 w 9455359"/>
              <a:gd name="connsiteY0" fmla="*/ 2065608 h 14057758"/>
              <a:gd name="connsiteX1" fmla="*/ 9455359 w 9455359"/>
              <a:gd name="connsiteY1" fmla="*/ 0 h 14057758"/>
              <a:gd name="connsiteX2" fmla="*/ 3721352 w 9455359"/>
              <a:gd name="connsiteY2" fmla="*/ 14057758 h 14057758"/>
              <a:gd name="connsiteX3" fmla="*/ 0 w 9455359"/>
              <a:gd name="connsiteY3" fmla="*/ 2065608 h 14057758"/>
            </a:gdLst>
            <a:ahLst/>
            <a:cxnLst>
              <a:cxn ang="0">
                <a:pos x="connsiteX0" y="connsiteY0"/>
              </a:cxn>
              <a:cxn ang="0">
                <a:pos x="connsiteX1" y="connsiteY1"/>
              </a:cxn>
              <a:cxn ang="0">
                <a:pos x="connsiteX2" y="connsiteY2"/>
              </a:cxn>
              <a:cxn ang="0">
                <a:pos x="connsiteX3" y="connsiteY3"/>
              </a:cxn>
            </a:cxnLst>
            <a:rect l="l" t="t" r="r" b="b"/>
            <a:pathLst>
              <a:path w="9455359" h="14057758">
                <a:moveTo>
                  <a:pt x="0" y="2065608"/>
                </a:moveTo>
                <a:lnTo>
                  <a:pt x="9455359" y="0"/>
                </a:lnTo>
                <a:cubicBezTo>
                  <a:pt x="9439466" y="5732"/>
                  <a:pt x="3749595" y="14041875"/>
                  <a:pt x="3721352" y="14057758"/>
                </a:cubicBezTo>
                <a:lnTo>
                  <a:pt x="0" y="2065608"/>
                </a:lnTo>
                <a:close/>
              </a:path>
            </a:pathLst>
          </a:custGeom>
          <a:solidFill>
            <a:srgbClr val="C3EC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defRPr b="0" i="0">
                <a:solidFill>
                  <a:schemeClr val="lt1"/>
                </a:solidFill>
                <a:latin typeface="Arial" charset="0"/>
                <a:ea typeface="Arial" charset="0"/>
                <a:cs typeface="Arial"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800" dirty="0"/>
          </a:p>
        </p:txBody>
      </p:sp>
      <p:sp>
        <p:nvSpPr>
          <p:cNvPr id="2" name="Title 1"/>
          <p:cNvSpPr>
            <a:spLocks noGrp="1"/>
          </p:cNvSpPr>
          <p:nvPr>
            <p:ph type="title"/>
          </p:nvPr>
        </p:nvSpPr>
        <p:spPr/>
        <p:txBody>
          <a:bodyPr/>
          <a:lstStyle/>
          <a:p>
            <a:r>
              <a:rPr lang="en-US" dirty="0"/>
              <a:t>North America DG Deployment Market Forecast</a:t>
            </a:r>
          </a:p>
        </p:txBody>
      </p:sp>
      <p:sp>
        <p:nvSpPr>
          <p:cNvPr id="17" name="Rectangle 2">
            <a:extLst>
              <a:ext uri="{FF2B5EF4-FFF2-40B4-BE49-F238E27FC236}">
                <a16:creationId xmlns:a16="http://schemas.microsoft.com/office/drawing/2014/main" id="{9E50DD40-3FF4-4662-8BD8-31287CBE33F6}"/>
              </a:ext>
            </a:extLst>
          </p:cNvPr>
          <p:cNvSpPr>
            <a:spLocks noChangeArrowheads="1"/>
          </p:cNvSpPr>
          <p:nvPr/>
        </p:nvSpPr>
        <p:spPr bwMode="auto">
          <a:xfrm>
            <a:off x="786980" y="5046628"/>
            <a:ext cx="11118715" cy="1062872"/>
          </a:xfrm>
          <a:prstGeom prst="rect">
            <a:avLst/>
          </a:prstGeom>
          <a:noFill/>
          <a:ln>
            <a:noFill/>
            <a:headEnd/>
            <a:tailEnd/>
          </a:ln>
          <a:effectLst/>
        </p:spPr>
        <p:style>
          <a:lnRef idx="1">
            <a:schemeClr val="accent2"/>
          </a:lnRef>
          <a:fillRef idx="3">
            <a:schemeClr val="accent2"/>
          </a:fillRef>
          <a:effectRef idx="2">
            <a:schemeClr val="accent2"/>
          </a:effectRef>
          <a:fontRef idx="minor">
            <a:schemeClr val="lt1"/>
          </a:fontRef>
        </p:style>
        <p:txBody>
          <a:bodyPr wrap="square" lIns="45720" tIns="45720" rIns="45720" bIns="4572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600" b="1" dirty="0"/>
              <a:t>Analyst Insights</a:t>
            </a:r>
          </a:p>
          <a:p>
            <a:pPr>
              <a:buNone/>
            </a:pPr>
            <a:r>
              <a:rPr lang="en-US" sz="1200" dirty="0"/>
              <a:t>In North America, the need for resilience and deployments of distributed solar PV and solar plus storage should continue to drive demand for DER solutions across all major US states. Despite a short-term decline in DG deployments, decarbonization and clean technology pushes across major economies and regulatory bodies should encourage greater offset of DG for centralized generation technologies. According to Guidehouse Insights’ estimates, new DG deployments should continue to exceed the deployment of new centralized generation capacity growth. </a:t>
            </a:r>
          </a:p>
        </p:txBody>
      </p:sp>
      <p:sp>
        <p:nvSpPr>
          <p:cNvPr id="4" name="TextBox 3">
            <a:extLst>
              <a:ext uri="{FF2B5EF4-FFF2-40B4-BE49-F238E27FC236}">
                <a16:creationId xmlns:a16="http://schemas.microsoft.com/office/drawing/2014/main" id="{A982AF97-EDB0-429F-9B26-D31C1B5BFE46}"/>
              </a:ext>
            </a:extLst>
          </p:cNvPr>
          <p:cNvSpPr txBox="1"/>
          <p:nvPr/>
        </p:nvSpPr>
        <p:spPr>
          <a:xfrm>
            <a:off x="6502399" y="1159328"/>
            <a:ext cx="4430483"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1200"/>
              </a:spcBef>
              <a:buSzPct val="100000"/>
            </a:pPr>
            <a:r>
              <a:rPr lang="en-US" b="1" dirty="0">
                <a:cs typeface="Arial"/>
              </a:rPr>
              <a:t>Cumulative DG Capacity by Technology, North America: 2020-2030</a:t>
            </a:r>
            <a:endParaRPr lang="en-US" dirty="0"/>
          </a:p>
        </p:txBody>
      </p:sp>
      <p:sp>
        <p:nvSpPr>
          <p:cNvPr id="12" name="TextBox 11">
            <a:extLst>
              <a:ext uri="{FF2B5EF4-FFF2-40B4-BE49-F238E27FC236}">
                <a16:creationId xmlns:a16="http://schemas.microsoft.com/office/drawing/2014/main" id="{113F2241-28C1-4FC4-9A71-EBD2B9D5D9F6}"/>
              </a:ext>
            </a:extLst>
          </p:cNvPr>
          <p:cNvSpPr txBox="1"/>
          <p:nvPr/>
        </p:nvSpPr>
        <p:spPr>
          <a:xfrm>
            <a:off x="1866898" y="1159326"/>
            <a:ext cx="4170169"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1200"/>
              </a:spcBef>
              <a:buSzPct val="100000"/>
            </a:pPr>
            <a:r>
              <a:rPr lang="en-US" b="1" dirty="0">
                <a:cs typeface="Arial"/>
              </a:rPr>
              <a:t>Annual Total DER Capacity by Region, World Markets: 2020-2030</a:t>
            </a:r>
            <a:endParaRPr lang="en-US" dirty="0"/>
          </a:p>
        </p:txBody>
      </p:sp>
      <p:sp>
        <p:nvSpPr>
          <p:cNvPr id="8" name="Rectangle 7">
            <a:extLst>
              <a:ext uri="{FF2B5EF4-FFF2-40B4-BE49-F238E27FC236}">
                <a16:creationId xmlns:a16="http://schemas.microsoft.com/office/drawing/2014/main" id="{7C6F5717-35C2-4F63-BADB-6576D3F46CEF}"/>
              </a:ext>
            </a:extLst>
          </p:cNvPr>
          <p:cNvSpPr/>
          <p:nvPr/>
        </p:nvSpPr>
        <p:spPr>
          <a:xfrm>
            <a:off x="3599530" y="4865701"/>
            <a:ext cx="4842505" cy="261610"/>
          </a:xfrm>
          <a:prstGeom prst="rect">
            <a:avLst/>
          </a:prstGeom>
        </p:spPr>
        <p:txBody>
          <a:bodyPr wrap="square">
            <a:spAutoFit/>
          </a:bodyPr>
          <a:lstStyle/>
          <a:p>
            <a:r>
              <a:rPr lang="en-US" sz="1100" dirty="0"/>
              <a:t>Note: Regulatory changes from the new US administration not included</a:t>
            </a:r>
          </a:p>
        </p:txBody>
      </p:sp>
      <p:graphicFrame>
        <p:nvGraphicFramePr>
          <p:cNvPr id="16" name="Chart 15">
            <a:extLst>
              <a:ext uri="{FF2B5EF4-FFF2-40B4-BE49-F238E27FC236}">
                <a16:creationId xmlns:a16="http://schemas.microsoft.com/office/drawing/2014/main" id="{A3E87AFB-1557-4547-BC65-FA9ACC4C7983}"/>
              </a:ext>
            </a:extLst>
          </p:cNvPr>
          <p:cNvGraphicFramePr>
            <a:graphicFrameLocks/>
          </p:cNvGraphicFramePr>
          <p:nvPr/>
        </p:nvGraphicFramePr>
        <p:xfrm>
          <a:off x="6285590" y="1735896"/>
          <a:ext cx="4864100" cy="3197225"/>
        </p:xfrm>
        <a:graphic>
          <a:graphicData uri="http://schemas.openxmlformats.org/drawingml/2006/chart">
            <c:chart xmlns:c="http://schemas.openxmlformats.org/drawingml/2006/chart" xmlns:r="http://schemas.openxmlformats.org/officeDocument/2006/relationships" r:id="rId8"/>
          </a:graphicData>
        </a:graphic>
      </p:graphicFrame>
      <p:pic>
        <p:nvPicPr>
          <p:cNvPr id="3" name="Picture 2">
            <a:extLst>
              <a:ext uri="{FF2B5EF4-FFF2-40B4-BE49-F238E27FC236}">
                <a16:creationId xmlns:a16="http://schemas.microsoft.com/office/drawing/2014/main" id="{592E0768-A94B-4DCF-BEFA-507A7F57742C}"/>
              </a:ext>
            </a:extLst>
          </p:cNvPr>
          <p:cNvPicPr>
            <a:picLocks noChangeAspect="1"/>
          </p:cNvPicPr>
          <p:nvPr/>
        </p:nvPicPr>
        <p:blipFill>
          <a:blip r:embed="rId9"/>
          <a:stretch>
            <a:fillRect/>
          </a:stretch>
        </p:blipFill>
        <p:spPr>
          <a:xfrm>
            <a:off x="810954" y="1811372"/>
            <a:ext cx="5316173" cy="2914141"/>
          </a:xfrm>
          <a:prstGeom prst="rect">
            <a:avLst/>
          </a:prstGeom>
        </p:spPr>
      </p:pic>
    </p:spTree>
    <p:extLst>
      <p:ext uri="{BB962C8B-B14F-4D97-AF65-F5344CB8AC3E}">
        <p14:creationId xmlns:p14="http://schemas.microsoft.com/office/powerpoint/2010/main" val="172766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0273EE-8635-49C0-84BE-B1617DE6FB42}"/>
              </a:ext>
            </a:extLst>
          </p:cNvPr>
          <p:cNvSpPr>
            <a:spLocks noGrp="1"/>
          </p:cNvSpPr>
          <p:nvPr>
            <p:ph type="title"/>
          </p:nvPr>
        </p:nvSpPr>
        <p:spPr/>
        <p:txBody>
          <a:bodyPr/>
          <a:lstStyle/>
          <a:p>
            <a:r>
              <a:rPr lang="en-GB" dirty="0"/>
              <a:t>DER Market Overview</a:t>
            </a:r>
            <a:endParaRPr lang="en-US" dirty="0"/>
          </a:p>
        </p:txBody>
      </p:sp>
      <p:sp>
        <p:nvSpPr>
          <p:cNvPr id="62" name="TextBox 61">
            <a:extLst>
              <a:ext uri="{FF2B5EF4-FFF2-40B4-BE49-F238E27FC236}">
                <a16:creationId xmlns:a16="http://schemas.microsoft.com/office/drawing/2014/main" id="{61EF8DBA-1722-48BF-8695-51F10E2FC4E4}"/>
              </a:ext>
            </a:extLst>
          </p:cNvPr>
          <p:cNvSpPr txBox="1"/>
          <p:nvPr/>
        </p:nvSpPr>
        <p:spPr>
          <a:xfrm>
            <a:off x="638974" y="1142816"/>
            <a:ext cx="2535004" cy="795668"/>
          </a:xfrm>
          <a:prstGeom prst="rect">
            <a:avLst/>
          </a:prstGeom>
          <a:noFill/>
        </p:spPr>
        <p:txBody>
          <a:bodyPr wrap="square" lIns="0" tIns="0" rIns="0" bIns="0" rtlCol="0" anchor="t">
            <a:noAutofit/>
          </a:bodyPr>
          <a:lstStyle/>
          <a:p>
            <a:pPr algn="ctr">
              <a:spcBef>
                <a:spcPts val="1125"/>
              </a:spcBef>
              <a:buSzPct val="100000"/>
            </a:pPr>
            <a:r>
              <a:rPr lang="en-GB" sz="1650" b="1" dirty="0"/>
              <a:t>The North America DG market is increasing at a </a:t>
            </a:r>
            <a:r>
              <a:rPr lang="en-GB" sz="1650" b="1" dirty="0">
                <a:solidFill>
                  <a:srgbClr val="F26931"/>
                </a:solidFill>
              </a:rPr>
              <a:t>CAGR* of 9.7% until 2030.</a:t>
            </a:r>
            <a:endParaRPr lang="en-US" sz="1650" b="1" dirty="0">
              <a:solidFill>
                <a:srgbClr val="F26931"/>
              </a:solidFill>
            </a:endParaRPr>
          </a:p>
        </p:txBody>
      </p:sp>
      <p:sp>
        <p:nvSpPr>
          <p:cNvPr id="64" name="TextBox 63">
            <a:extLst>
              <a:ext uri="{FF2B5EF4-FFF2-40B4-BE49-F238E27FC236}">
                <a16:creationId xmlns:a16="http://schemas.microsoft.com/office/drawing/2014/main" id="{3C02AA6F-75A0-4B20-8CE9-0F78C10CA458}"/>
              </a:ext>
            </a:extLst>
          </p:cNvPr>
          <p:cNvSpPr txBox="1"/>
          <p:nvPr/>
        </p:nvSpPr>
        <p:spPr>
          <a:xfrm>
            <a:off x="3554112" y="1142816"/>
            <a:ext cx="2545242" cy="795668"/>
          </a:xfrm>
          <a:prstGeom prst="rect">
            <a:avLst/>
          </a:prstGeom>
          <a:noFill/>
        </p:spPr>
        <p:txBody>
          <a:bodyPr wrap="square" lIns="0" tIns="0" rIns="0" bIns="0" rtlCol="0" anchor="t">
            <a:noAutofit/>
          </a:bodyPr>
          <a:lstStyle/>
          <a:p>
            <a:pPr algn="ctr">
              <a:spcBef>
                <a:spcPts val="1125"/>
              </a:spcBef>
              <a:buSzPct val="100000"/>
            </a:pPr>
            <a:r>
              <a:rPr lang="en-US" sz="1650" b="1" dirty="0"/>
              <a:t>Market challenges will result in </a:t>
            </a:r>
            <a:r>
              <a:rPr lang="en-US" sz="1650" b="1" dirty="0">
                <a:solidFill>
                  <a:srgbClr val="F26931"/>
                </a:solidFill>
                <a:cs typeface="Arial"/>
              </a:rPr>
              <a:t>19.1 GW of DG capacity additions in 2020.</a:t>
            </a:r>
            <a:endParaRPr lang="en-US" dirty="0"/>
          </a:p>
        </p:txBody>
      </p:sp>
      <p:sp>
        <p:nvSpPr>
          <p:cNvPr id="65" name="TextBox 64">
            <a:extLst>
              <a:ext uri="{FF2B5EF4-FFF2-40B4-BE49-F238E27FC236}">
                <a16:creationId xmlns:a16="http://schemas.microsoft.com/office/drawing/2014/main" id="{56B7E85E-D569-4B78-9C30-A1F31087D737}"/>
              </a:ext>
            </a:extLst>
          </p:cNvPr>
          <p:cNvSpPr txBox="1"/>
          <p:nvPr/>
        </p:nvSpPr>
        <p:spPr>
          <a:xfrm>
            <a:off x="6317095" y="1142816"/>
            <a:ext cx="2768633" cy="940249"/>
          </a:xfrm>
          <a:prstGeom prst="rect">
            <a:avLst/>
          </a:prstGeom>
          <a:noFill/>
        </p:spPr>
        <p:txBody>
          <a:bodyPr wrap="square" lIns="0" tIns="0" rIns="0" bIns="0" rtlCol="0" anchor="t">
            <a:noAutofit/>
          </a:bodyPr>
          <a:lstStyle/>
          <a:p>
            <a:pPr algn="ctr">
              <a:spcBef>
                <a:spcPts val="1125"/>
              </a:spcBef>
              <a:buSzPct val="100000"/>
            </a:pPr>
            <a:r>
              <a:rPr lang="en-US" sz="1650" b="1" dirty="0"/>
              <a:t>North American </a:t>
            </a:r>
            <a:r>
              <a:rPr lang="en-US" sz="1650" b="1" dirty="0">
                <a:solidFill>
                  <a:srgbClr val="F26931"/>
                </a:solidFill>
              </a:rPr>
              <a:t>cumulative DG </a:t>
            </a:r>
            <a:r>
              <a:rPr lang="en-US" sz="1650" b="1" dirty="0">
                <a:solidFill>
                  <a:srgbClr val="000000"/>
                </a:solidFill>
              </a:rPr>
              <a:t>capacity</a:t>
            </a:r>
            <a:r>
              <a:rPr lang="en-US" sz="1650" b="1" dirty="0"/>
              <a:t> is estimated to </a:t>
            </a:r>
            <a:r>
              <a:rPr lang="en-US" sz="1650" b="1" dirty="0">
                <a:solidFill>
                  <a:srgbClr val="F26931"/>
                </a:solidFill>
              </a:rPr>
              <a:t>exceed 522 GW by 2030. </a:t>
            </a:r>
            <a:endParaRPr lang="en-US" sz="1688" b="1" dirty="0">
              <a:solidFill>
                <a:srgbClr val="F26931"/>
              </a:solidFill>
            </a:endParaRPr>
          </a:p>
        </p:txBody>
      </p:sp>
      <p:sp>
        <p:nvSpPr>
          <p:cNvPr id="66" name="TextBox 65">
            <a:extLst>
              <a:ext uri="{FF2B5EF4-FFF2-40B4-BE49-F238E27FC236}">
                <a16:creationId xmlns:a16="http://schemas.microsoft.com/office/drawing/2014/main" id="{E7E6A5DF-B192-4F78-A252-D290615521DC}"/>
              </a:ext>
            </a:extLst>
          </p:cNvPr>
          <p:cNvSpPr txBox="1"/>
          <p:nvPr/>
        </p:nvSpPr>
        <p:spPr>
          <a:xfrm>
            <a:off x="9241010" y="1142816"/>
            <a:ext cx="2493814" cy="770685"/>
          </a:xfrm>
          <a:prstGeom prst="rect">
            <a:avLst/>
          </a:prstGeom>
          <a:noFill/>
        </p:spPr>
        <p:txBody>
          <a:bodyPr wrap="square" lIns="0" tIns="0" rIns="0" bIns="0" rtlCol="0" anchor="t">
            <a:noAutofit/>
          </a:bodyPr>
          <a:lstStyle/>
          <a:p>
            <a:pPr algn="ctr">
              <a:spcBef>
                <a:spcPts val="1125"/>
              </a:spcBef>
              <a:buSzPct val="100000"/>
            </a:pPr>
            <a:r>
              <a:rPr lang="en-US" sz="1650" b="1" dirty="0"/>
              <a:t>North America is expected to install </a:t>
            </a:r>
            <a:r>
              <a:rPr lang="en-GB" sz="1650" b="1" dirty="0">
                <a:solidFill>
                  <a:srgbClr val="F26931"/>
                </a:solidFill>
                <a:ea typeface="+mn-lt"/>
                <a:cs typeface="+mn-lt"/>
              </a:rPr>
              <a:t>18.2</a:t>
            </a:r>
            <a:r>
              <a:rPr lang="en-GB" sz="1650" b="1" dirty="0">
                <a:solidFill>
                  <a:srgbClr val="F26931"/>
                </a:solidFill>
              </a:rPr>
              <a:t>% </a:t>
            </a:r>
            <a:r>
              <a:rPr lang="en-US" sz="1650" b="1" dirty="0">
                <a:solidFill>
                  <a:srgbClr val="F26931"/>
                </a:solidFill>
              </a:rPr>
              <a:t>of the world's new DG from 2020-2030.</a:t>
            </a:r>
          </a:p>
        </p:txBody>
      </p:sp>
      <p:sp>
        <p:nvSpPr>
          <p:cNvPr id="67" name="TextBox 66">
            <a:extLst>
              <a:ext uri="{FF2B5EF4-FFF2-40B4-BE49-F238E27FC236}">
                <a16:creationId xmlns:a16="http://schemas.microsoft.com/office/drawing/2014/main" id="{73C54817-6962-42A9-BF81-756F3BBDF55E}"/>
              </a:ext>
            </a:extLst>
          </p:cNvPr>
          <p:cNvSpPr txBox="1"/>
          <p:nvPr/>
        </p:nvSpPr>
        <p:spPr>
          <a:xfrm>
            <a:off x="696686" y="3642331"/>
            <a:ext cx="2419581" cy="795668"/>
          </a:xfrm>
          <a:prstGeom prst="rect">
            <a:avLst/>
          </a:prstGeom>
          <a:noFill/>
        </p:spPr>
        <p:txBody>
          <a:bodyPr wrap="square" lIns="0" tIns="0" rIns="0" bIns="0" rtlCol="0" anchor="t">
            <a:noAutofit/>
          </a:bodyPr>
          <a:lstStyle/>
          <a:p>
            <a:pPr algn="ctr">
              <a:spcBef>
                <a:spcPts val="1125"/>
              </a:spcBef>
              <a:buSzPct val="100000"/>
            </a:pPr>
            <a:r>
              <a:rPr lang="en-US" sz="1650" b="1" dirty="0"/>
              <a:t>Despite supply chain hurdles, </a:t>
            </a:r>
            <a:r>
              <a:rPr lang="en-US" sz="1650" b="1" dirty="0">
                <a:solidFill>
                  <a:srgbClr val="F26931"/>
                </a:solidFill>
              </a:rPr>
              <a:t>5.7 GW of North America’s DG </a:t>
            </a:r>
            <a:r>
              <a:rPr lang="en-US" sz="1650" b="1" dirty="0"/>
              <a:t>will come from </a:t>
            </a:r>
            <a:r>
              <a:rPr lang="en-US" sz="1650" b="1" dirty="0">
                <a:solidFill>
                  <a:srgbClr val="F26931"/>
                </a:solidFill>
              </a:rPr>
              <a:t>solar PV in 2020.</a:t>
            </a:r>
            <a:endParaRPr lang="en-US" sz="1650" b="1" dirty="0"/>
          </a:p>
        </p:txBody>
      </p:sp>
      <p:sp>
        <p:nvSpPr>
          <p:cNvPr id="68" name="TextBox 67">
            <a:extLst>
              <a:ext uri="{FF2B5EF4-FFF2-40B4-BE49-F238E27FC236}">
                <a16:creationId xmlns:a16="http://schemas.microsoft.com/office/drawing/2014/main" id="{2676C4E4-5E05-4057-9E8C-DB7774032014}"/>
              </a:ext>
            </a:extLst>
          </p:cNvPr>
          <p:cNvSpPr txBox="1"/>
          <p:nvPr/>
        </p:nvSpPr>
        <p:spPr>
          <a:xfrm>
            <a:off x="3348345" y="3642331"/>
            <a:ext cx="2850435" cy="795668"/>
          </a:xfrm>
          <a:prstGeom prst="rect">
            <a:avLst/>
          </a:prstGeom>
          <a:noFill/>
        </p:spPr>
        <p:txBody>
          <a:bodyPr wrap="square" lIns="0" tIns="0" rIns="0" bIns="0" rtlCol="0" anchor="t">
            <a:noAutofit/>
          </a:bodyPr>
          <a:lstStyle/>
          <a:p>
            <a:pPr algn="ctr">
              <a:spcBef>
                <a:spcPts val="1125"/>
              </a:spcBef>
              <a:buSzPct val="100000"/>
            </a:pPr>
            <a:r>
              <a:rPr lang="en-GB" sz="1650" b="1" dirty="0">
                <a:cs typeface="Arial"/>
              </a:rPr>
              <a:t>C&amp;I customers will account for </a:t>
            </a:r>
            <a:r>
              <a:rPr lang="en-GB" sz="1650" b="1" dirty="0">
                <a:solidFill>
                  <a:srgbClr val="F26931"/>
                </a:solidFill>
                <a:ea typeface="+mn-lt"/>
                <a:cs typeface="+mn-lt"/>
              </a:rPr>
              <a:t>70.9</a:t>
            </a:r>
            <a:r>
              <a:rPr lang="en-GB" sz="1650" b="1" dirty="0">
                <a:solidFill>
                  <a:srgbClr val="F26931"/>
                </a:solidFill>
                <a:cs typeface="Arial"/>
              </a:rPr>
              <a:t>%</a:t>
            </a:r>
            <a:r>
              <a:rPr lang="en-GB" sz="1650" b="1" dirty="0">
                <a:cs typeface="Arial"/>
              </a:rPr>
              <a:t> </a:t>
            </a:r>
            <a:r>
              <a:rPr lang="en-GB" sz="1650" b="1" dirty="0">
                <a:solidFill>
                  <a:srgbClr val="F26931"/>
                </a:solidFill>
                <a:ea typeface="+mn-lt"/>
                <a:cs typeface="+mn-lt"/>
              </a:rPr>
              <a:t>of DG capacity </a:t>
            </a:r>
            <a:r>
              <a:rPr lang="en-GB" sz="1650" b="1" dirty="0">
                <a:cs typeface="Arial"/>
              </a:rPr>
              <a:t>in 2020. </a:t>
            </a:r>
          </a:p>
        </p:txBody>
      </p:sp>
      <p:sp>
        <p:nvSpPr>
          <p:cNvPr id="69" name="TextBox 68">
            <a:extLst>
              <a:ext uri="{FF2B5EF4-FFF2-40B4-BE49-F238E27FC236}">
                <a16:creationId xmlns:a16="http://schemas.microsoft.com/office/drawing/2014/main" id="{2C9DE173-8B10-43B9-A444-1169E3E8FC83}"/>
              </a:ext>
            </a:extLst>
          </p:cNvPr>
          <p:cNvSpPr txBox="1"/>
          <p:nvPr/>
        </p:nvSpPr>
        <p:spPr>
          <a:xfrm>
            <a:off x="6419749" y="3642331"/>
            <a:ext cx="2550080" cy="795668"/>
          </a:xfrm>
          <a:prstGeom prst="rect">
            <a:avLst/>
          </a:prstGeom>
          <a:noFill/>
        </p:spPr>
        <p:txBody>
          <a:bodyPr wrap="square" lIns="0" tIns="0" rIns="0" bIns="0" rtlCol="0" anchor="t">
            <a:noAutofit/>
          </a:bodyPr>
          <a:lstStyle/>
          <a:p>
            <a:pPr algn="ctr">
              <a:spcBef>
                <a:spcPts val="1125"/>
              </a:spcBef>
              <a:buSzPct val="100000"/>
            </a:pPr>
            <a:r>
              <a:rPr lang="en-GB" sz="1650" b="1" dirty="0"/>
              <a:t>North American DG revenue is expected to reach </a:t>
            </a:r>
            <a:r>
              <a:rPr lang="en-GB" sz="1650" b="1" dirty="0">
                <a:solidFill>
                  <a:srgbClr val="F26931"/>
                </a:solidFill>
              </a:rPr>
              <a:t>$350 billion between 2020-2030.</a:t>
            </a:r>
            <a:endParaRPr lang="en-US" sz="1650" b="1" dirty="0"/>
          </a:p>
        </p:txBody>
      </p:sp>
      <p:pic>
        <p:nvPicPr>
          <p:cNvPr id="20" name="Picture 19">
            <a:extLst>
              <a:ext uri="{FF2B5EF4-FFF2-40B4-BE49-F238E27FC236}">
                <a16:creationId xmlns:a16="http://schemas.microsoft.com/office/drawing/2014/main" id="{9EB8D282-2DB7-48FB-B12A-C6C3EB4A8E51}"/>
              </a:ext>
            </a:extLst>
          </p:cNvPr>
          <p:cNvPicPr>
            <a:picLocks noChangeAspect="1"/>
          </p:cNvPicPr>
          <p:nvPr/>
        </p:nvPicPr>
        <p:blipFill>
          <a:blip r:embed="rId2"/>
          <a:stretch>
            <a:fillRect/>
          </a:stretch>
        </p:blipFill>
        <p:spPr>
          <a:xfrm>
            <a:off x="1312116" y="4832657"/>
            <a:ext cx="1188720" cy="1188720"/>
          </a:xfrm>
          <a:prstGeom prst="rect">
            <a:avLst/>
          </a:prstGeom>
        </p:spPr>
      </p:pic>
      <p:pic>
        <p:nvPicPr>
          <p:cNvPr id="2" name="Picture 1">
            <a:extLst>
              <a:ext uri="{FF2B5EF4-FFF2-40B4-BE49-F238E27FC236}">
                <a16:creationId xmlns:a16="http://schemas.microsoft.com/office/drawing/2014/main" id="{533F9355-4DC4-40B3-875F-7D65E155DD14}"/>
              </a:ext>
            </a:extLst>
          </p:cNvPr>
          <p:cNvPicPr>
            <a:picLocks noChangeAspect="1"/>
          </p:cNvPicPr>
          <p:nvPr/>
        </p:nvPicPr>
        <p:blipFill>
          <a:blip r:embed="rId3"/>
          <a:stretch>
            <a:fillRect/>
          </a:stretch>
        </p:blipFill>
        <p:spPr>
          <a:xfrm>
            <a:off x="4232373" y="2230838"/>
            <a:ext cx="1188720" cy="1188720"/>
          </a:xfrm>
          <a:prstGeom prst="rect">
            <a:avLst/>
          </a:prstGeom>
        </p:spPr>
      </p:pic>
      <p:pic>
        <p:nvPicPr>
          <p:cNvPr id="3" name="Picture 2">
            <a:extLst>
              <a:ext uri="{FF2B5EF4-FFF2-40B4-BE49-F238E27FC236}">
                <a16:creationId xmlns:a16="http://schemas.microsoft.com/office/drawing/2014/main" id="{0F2926A2-3D76-49E0-896D-E2DF8F95E558}"/>
              </a:ext>
            </a:extLst>
          </p:cNvPr>
          <p:cNvPicPr>
            <a:picLocks/>
          </p:cNvPicPr>
          <p:nvPr/>
        </p:nvPicPr>
        <p:blipFill>
          <a:blip r:embed="rId4"/>
          <a:stretch>
            <a:fillRect/>
          </a:stretch>
        </p:blipFill>
        <p:spPr>
          <a:xfrm>
            <a:off x="7100429" y="4717334"/>
            <a:ext cx="1188720" cy="1188720"/>
          </a:xfrm>
          <a:prstGeom prst="rect">
            <a:avLst/>
          </a:prstGeom>
        </p:spPr>
      </p:pic>
      <p:pic>
        <p:nvPicPr>
          <p:cNvPr id="5" name="Picture 4">
            <a:extLst>
              <a:ext uri="{FF2B5EF4-FFF2-40B4-BE49-F238E27FC236}">
                <a16:creationId xmlns:a16="http://schemas.microsoft.com/office/drawing/2014/main" id="{2BDCE6A8-230A-4894-ADAA-DE68AABBE2DB}"/>
              </a:ext>
            </a:extLst>
          </p:cNvPr>
          <p:cNvPicPr>
            <a:picLocks/>
          </p:cNvPicPr>
          <p:nvPr/>
        </p:nvPicPr>
        <p:blipFill>
          <a:blip r:embed="rId5"/>
          <a:stretch>
            <a:fillRect/>
          </a:stretch>
        </p:blipFill>
        <p:spPr>
          <a:xfrm>
            <a:off x="9804381" y="2230838"/>
            <a:ext cx="1188720" cy="1188720"/>
          </a:xfrm>
          <a:prstGeom prst="rect">
            <a:avLst/>
          </a:prstGeom>
        </p:spPr>
      </p:pic>
      <p:pic>
        <p:nvPicPr>
          <p:cNvPr id="6" name="Picture 5">
            <a:extLst>
              <a:ext uri="{FF2B5EF4-FFF2-40B4-BE49-F238E27FC236}">
                <a16:creationId xmlns:a16="http://schemas.microsoft.com/office/drawing/2014/main" id="{7731CC13-C30B-4B1B-B481-34BADA09ED47}"/>
              </a:ext>
            </a:extLst>
          </p:cNvPr>
          <p:cNvPicPr>
            <a:picLocks/>
          </p:cNvPicPr>
          <p:nvPr/>
        </p:nvPicPr>
        <p:blipFill>
          <a:blip r:embed="rId6"/>
          <a:stretch>
            <a:fillRect/>
          </a:stretch>
        </p:blipFill>
        <p:spPr>
          <a:xfrm>
            <a:off x="1249240" y="2230838"/>
            <a:ext cx="1188720" cy="1188720"/>
          </a:xfrm>
          <a:prstGeom prst="rect">
            <a:avLst/>
          </a:prstGeom>
        </p:spPr>
      </p:pic>
      <p:pic>
        <p:nvPicPr>
          <p:cNvPr id="9" name="Picture 8">
            <a:extLst>
              <a:ext uri="{FF2B5EF4-FFF2-40B4-BE49-F238E27FC236}">
                <a16:creationId xmlns:a16="http://schemas.microsoft.com/office/drawing/2014/main" id="{6C07C501-D78C-418E-ADA8-F21BD5FC9B99}"/>
              </a:ext>
            </a:extLst>
          </p:cNvPr>
          <p:cNvPicPr>
            <a:picLocks noChangeAspect="1"/>
          </p:cNvPicPr>
          <p:nvPr/>
        </p:nvPicPr>
        <p:blipFill>
          <a:blip r:embed="rId7"/>
          <a:stretch>
            <a:fillRect/>
          </a:stretch>
        </p:blipFill>
        <p:spPr>
          <a:xfrm>
            <a:off x="6700787" y="1918740"/>
            <a:ext cx="1812917" cy="1812917"/>
          </a:xfrm>
          <a:prstGeom prst="rect">
            <a:avLst/>
          </a:prstGeom>
        </p:spPr>
      </p:pic>
      <p:sp>
        <p:nvSpPr>
          <p:cNvPr id="21" name="TextBox 20">
            <a:extLst>
              <a:ext uri="{FF2B5EF4-FFF2-40B4-BE49-F238E27FC236}">
                <a16:creationId xmlns:a16="http://schemas.microsoft.com/office/drawing/2014/main" id="{12F2E4E1-426F-4C8E-964E-5A7F7FE86D72}"/>
              </a:ext>
            </a:extLst>
          </p:cNvPr>
          <p:cNvSpPr txBox="1"/>
          <p:nvPr/>
        </p:nvSpPr>
        <p:spPr>
          <a:xfrm>
            <a:off x="8543167" y="5976971"/>
            <a:ext cx="3090579" cy="254024"/>
          </a:xfrm>
          <a:prstGeom prst="rect">
            <a:avLst/>
          </a:prstGeom>
          <a:noFill/>
        </p:spPr>
        <p:txBody>
          <a:bodyPr wrap="square" lIns="0" tIns="0" rIns="0" bIns="0" rtlCol="0">
            <a:noAutofit/>
          </a:bodyPr>
          <a:lstStyle/>
          <a:p>
            <a:pPr>
              <a:lnSpc>
                <a:spcPct val="100000"/>
              </a:lnSpc>
              <a:spcBef>
                <a:spcPts val="1200"/>
              </a:spcBef>
              <a:buSzPct val="100000"/>
            </a:pPr>
            <a:r>
              <a:rPr lang="en-US" sz="1000" dirty="0"/>
              <a:t>* See the acronyms and abbreviations list for spellouts.</a:t>
            </a:r>
          </a:p>
        </p:txBody>
      </p:sp>
      <p:sp>
        <p:nvSpPr>
          <p:cNvPr id="22" name="TextBox 21">
            <a:extLst>
              <a:ext uri="{FF2B5EF4-FFF2-40B4-BE49-F238E27FC236}">
                <a16:creationId xmlns:a16="http://schemas.microsoft.com/office/drawing/2014/main" id="{568B33E5-90C5-4E70-8529-2801107EC203}"/>
              </a:ext>
            </a:extLst>
          </p:cNvPr>
          <p:cNvSpPr txBox="1"/>
          <p:nvPr/>
        </p:nvSpPr>
        <p:spPr>
          <a:xfrm>
            <a:off x="9315058" y="3642331"/>
            <a:ext cx="2488168" cy="795668"/>
          </a:xfrm>
          <a:prstGeom prst="rect">
            <a:avLst/>
          </a:prstGeom>
          <a:noFill/>
        </p:spPr>
        <p:txBody>
          <a:bodyPr wrap="square" lIns="0" tIns="0" rIns="0" bIns="0" rtlCol="0" anchor="t">
            <a:noAutofit/>
          </a:bodyPr>
          <a:lstStyle/>
          <a:p>
            <a:pPr algn="ctr">
              <a:spcBef>
                <a:spcPts val="1125"/>
              </a:spcBef>
              <a:buSzPct val="100000"/>
            </a:pPr>
            <a:r>
              <a:rPr lang="en-US" sz="1650" b="1" dirty="0"/>
              <a:t>The US is expected to account for</a:t>
            </a:r>
            <a:r>
              <a:rPr lang="en-US" sz="1650" b="1" dirty="0">
                <a:solidFill>
                  <a:srgbClr val="F26931"/>
                </a:solidFill>
              </a:rPr>
              <a:t> 94.6% </a:t>
            </a:r>
            <a:r>
              <a:rPr lang="en-US" sz="1650" b="1" dirty="0"/>
              <a:t>of North America's DG growth</a:t>
            </a:r>
            <a:r>
              <a:rPr lang="en-US" sz="1650" b="1" dirty="0">
                <a:solidFill>
                  <a:srgbClr val="F26931"/>
                </a:solidFill>
              </a:rPr>
              <a:t> between 2020 and 2030. </a:t>
            </a:r>
            <a:endParaRPr lang="en-US" dirty="0"/>
          </a:p>
        </p:txBody>
      </p:sp>
      <p:pic>
        <p:nvPicPr>
          <p:cNvPr id="7" name="Graphic 9" descr="Harvey Balls 60%">
            <a:extLst>
              <a:ext uri="{FF2B5EF4-FFF2-40B4-BE49-F238E27FC236}">
                <a16:creationId xmlns:a16="http://schemas.microsoft.com/office/drawing/2014/main" id="{D6D38127-BF42-419E-B0DC-1BF2EA4F93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82036" y="4731123"/>
            <a:ext cx="1071281" cy="1048870"/>
          </a:xfrm>
          <a:prstGeom prst="rect">
            <a:avLst/>
          </a:prstGeom>
        </p:spPr>
      </p:pic>
      <p:pic>
        <p:nvPicPr>
          <p:cNvPr id="10" name="Graphic 12" descr="North America">
            <a:extLst>
              <a:ext uri="{FF2B5EF4-FFF2-40B4-BE49-F238E27FC236}">
                <a16:creationId xmlns:a16="http://schemas.microsoft.com/office/drawing/2014/main" id="{667CA51B-5D9F-4405-A70D-87C1B85DB3A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38657" y="4722223"/>
            <a:ext cx="1240971" cy="1240971"/>
          </a:xfrm>
          <a:prstGeom prst="rect">
            <a:avLst/>
          </a:prstGeom>
        </p:spPr>
      </p:pic>
    </p:spTree>
    <p:extLst>
      <p:ext uri="{BB962C8B-B14F-4D97-AF65-F5344CB8AC3E}">
        <p14:creationId xmlns:p14="http://schemas.microsoft.com/office/powerpoint/2010/main" val="35779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4DA72C0-FE7B-49C6-8F72-8610610A4CA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25"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A4DA72C0-FE7B-49C6-8F72-8610610A4C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66AD9AB-DAEB-4146-8A68-F88C27CD3585}"/>
              </a:ext>
            </a:extLst>
          </p:cNvPr>
          <p:cNvSpPr/>
          <p:nvPr>
            <p:custDataLst>
              <p:tags r:id="rId3"/>
            </p:custDataLst>
          </p:nvPr>
        </p:nvSpPr>
        <p:spPr>
          <a:xfrm>
            <a:off x="0" y="0"/>
            <a:ext cx="158750" cy="158750"/>
          </a:xfrm>
          <a:prstGeom prst="rect">
            <a:avLst/>
          </a:prstGeom>
          <a:ln>
            <a:noFill/>
          </a:ln>
        </p:spPr>
        <p:style>
          <a:lnRef idx="0">
            <a:schemeClr val="accent1"/>
          </a:lnRef>
          <a:fillRef idx="1">
            <a:schemeClr val="accent1"/>
          </a:fillRef>
          <a:effectRef idx="0">
            <a:srgbClr val="000000"/>
          </a:effectRef>
          <a:fontRef idx="minor">
            <a:schemeClr val="lt1"/>
          </a:fontRef>
        </p:style>
        <p:txBody>
          <a:bodyPr wrap="none" lIns="0" tIns="0" rIns="0" bIns="0" numCol="1" spcCol="0" rtlCol="0" anchor="ctr" anchorCtr="0">
            <a:noAutofit/>
          </a:bodyPr>
          <a:lstStyle/>
          <a:p>
            <a:pPr algn="ctr"/>
            <a:endParaRPr lang="en-US" sz="3200" b="1" dirty="0">
              <a:latin typeface="Arial" panose="020B0604020202020204" pitchFamily="34" charset="0"/>
              <a:ea typeface="+mj-ea"/>
              <a:cs typeface="+mj-cs"/>
              <a:sym typeface="Arial" panose="020B0604020202020204" pitchFamily="34" charset="0"/>
            </a:endParaRPr>
          </a:p>
        </p:txBody>
      </p:sp>
      <p:sp>
        <p:nvSpPr>
          <p:cNvPr id="8" name="Picture Placeholder 3">
            <a:extLst>
              <a:ext uri="{FF2B5EF4-FFF2-40B4-BE49-F238E27FC236}">
                <a16:creationId xmlns:a16="http://schemas.microsoft.com/office/drawing/2014/main" id="{4B66D50D-685F-44AD-B7B7-DC41ED9C7C63}"/>
              </a:ext>
            </a:extLst>
          </p:cNvPr>
          <p:cNvSpPr txBox="1">
            <a:spLocks noChangeAspect="1"/>
          </p:cNvSpPr>
          <p:nvPr/>
        </p:nvSpPr>
        <p:spPr>
          <a:xfrm>
            <a:off x="1663919" y="3867692"/>
            <a:ext cx="561703" cy="895278"/>
          </a:xfrm>
          <a:custGeom>
            <a:avLst/>
            <a:gdLst>
              <a:gd name="connsiteX0" fmla="*/ 3 w 2571750"/>
              <a:gd name="connsiteY0" fmla="*/ 982319 h 2571750"/>
              <a:gd name="connsiteX1" fmla="*/ 1285875 w 2571750"/>
              <a:gd name="connsiteY1" fmla="*/ 0 h 2571750"/>
              <a:gd name="connsiteX2" fmla="*/ 2571747 w 2571750"/>
              <a:gd name="connsiteY2" fmla="*/ 982319 h 2571750"/>
              <a:gd name="connsiteX3" fmla="*/ 2080588 w 2571750"/>
              <a:gd name="connsiteY3" fmla="*/ 2571743 h 2571750"/>
              <a:gd name="connsiteX4" fmla="*/ 491162 w 2571750"/>
              <a:gd name="connsiteY4" fmla="*/ 2571743 h 2571750"/>
              <a:gd name="connsiteX5" fmla="*/ 3 w 2571750"/>
              <a:gd name="connsiteY5" fmla="*/ 982319 h 2571750"/>
              <a:gd name="connsiteX0" fmla="*/ 0 w 2571744"/>
              <a:gd name="connsiteY0" fmla="*/ 1791944 h 3381368"/>
              <a:gd name="connsiteX1" fmla="*/ 1800222 w 2571744"/>
              <a:gd name="connsiteY1" fmla="*/ 0 h 3381368"/>
              <a:gd name="connsiteX2" fmla="*/ 2571744 w 2571744"/>
              <a:gd name="connsiteY2" fmla="*/ 1791944 h 3381368"/>
              <a:gd name="connsiteX3" fmla="*/ 2080585 w 2571744"/>
              <a:gd name="connsiteY3" fmla="*/ 3381368 h 3381368"/>
              <a:gd name="connsiteX4" fmla="*/ 491159 w 2571744"/>
              <a:gd name="connsiteY4" fmla="*/ 3381368 h 3381368"/>
              <a:gd name="connsiteX5" fmla="*/ 0 w 2571744"/>
              <a:gd name="connsiteY5" fmla="*/ 1791944 h 3381368"/>
              <a:gd name="connsiteX0" fmla="*/ 0 w 5010144"/>
              <a:gd name="connsiteY0" fmla="*/ 2458694 h 3381368"/>
              <a:gd name="connsiteX1" fmla="*/ 4238622 w 5010144"/>
              <a:gd name="connsiteY1" fmla="*/ 0 h 3381368"/>
              <a:gd name="connsiteX2" fmla="*/ 5010144 w 5010144"/>
              <a:gd name="connsiteY2" fmla="*/ 1791944 h 3381368"/>
              <a:gd name="connsiteX3" fmla="*/ 4518985 w 5010144"/>
              <a:gd name="connsiteY3" fmla="*/ 3381368 h 3381368"/>
              <a:gd name="connsiteX4" fmla="*/ 2929559 w 5010144"/>
              <a:gd name="connsiteY4" fmla="*/ 3381368 h 3381368"/>
              <a:gd name="connsiteX5" fmla="*/ 0 w 5010144"/>
              <a:gd name="connsiteY5" fmla="*/ 2458694 h 3381368"/>
              <a:gd name="connsiteX0" fmla="*/ 0 w 5010144"/>
              <a:gd name="connsiteY0" fmla="*/ 2458694 h 6905618"/>
              <a:gd name="connsiteX1" fmla="*/ 4238622 w 5010144"/>
              <a:gd name="connsiteY1" fmla="*/ 0 h 6905618"/>
              <a:gd name="connsiteX2" fmla="*/ 5010144 w 5010144"/>
              <a:gd name="connsiteY2" fmla="*/ 1791944 h 6905618"/>
              <a:gd name="connsiteX3" fmla="*/ 4518985 w 5010144"/>
              <a:gd name="connsiteY3" fmla="*/ 3381368 h 6905618"/>
              <a:gd name="connsiteX4" fmla="*/ 2872409 w 5010144"/>
              <a:gd name="connsiteY4" fmla="*/ 6905618 h 6905618"/>
              <a:gd name="connsiteX5" fmla="*/ 0 w 5010144"/>
              <a:gd name="connsiteY5" fmla="*/ 2458694 h 6905618"/>
              <a:gd name="connsiteX0" fmla="*/ 0 w 5319085"/>
              <a:gd name="connsiteY0" fmla="*/ 2458694 h 6905618"/>
              <a:gd name="connsiteX1" fmla="*/ 4238622 w 5319085"/>
              <a:gd name="connsiteY1" fmla="*/ 0 h 6905618"/>
              <a:gd name="connsiteX2" fmla="*/ 5010144 w 5319085"/>
              <a:gd name="connsiteY2" fmla="*/ 1791944 h 6905618"/>
              <a:gd name="connsiteX3" fmla="*/ 5319085 w 5319085"/>
              <a:gd name="connsiteY3" fmla="*/ 6867518 h 6905618"/>
              <a:gd name="connsiteX4" fmla="*/ 2872409 w 5319085"/>
              <a:gd name="connsiteY4" fmla="*/ 6905618 h 6905618"/>
              <a:gd name="connsiteX5" fmla="*/ 0 w 5319085"/>
              <a:gd name="connsiteY5" fmla="*/ 2458694 h 6905618"/>
              <a:gd name="connsiteX0" fmla="*/ 0 w 5319085"/>
              <a:gd name="connsiteY0" fmla="*/ 2458694 h 6896093"/>
              <a:gd name="connsiteX1" fmla="*/ 4238622 w 5319085"/>
              <a:gd name="connsiteY1" fmla="*/ 0 h 6896093"/>
              <a:gd name="connsiteX2" fmla="*/ 5010144 w 5319085"/>
              <a:gd name="connsiteY2" fmla="*/ 1791944 h 6896093"/>
              <a:gd name="connsiteX3" fmla="*/ 5319085 w 5319085"/>
              <a:gd name="connsiteY3" fmla="*/ 6867518 h 6896093"/>
              <a:gd name="connsiteX4" fmla="*/ 2862884 w 5319085"/>
              <a:gd name="connsiteY4" fmla="*/ 6896093 h 6896093"/>
              <a:gd name="connsiteX5" fmla="*/ 0 w 5319085"/>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5319085 w 8543919"/>
              <a:gd name="connsiteY3" fmla="*/ 6867518 h 6896093"/>
              <a:gd name="connsiteX4" fmla="*/ 2862884 w 8543919"/>
              <a:gd name="connsiteY4" fmla="*/ 6896093 h 6896093"/>
              <a:gd name="connsiteX5" fmla="*/ 0 w 8543919"/>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105772 w 8543919"/>
              <a:gd name="connsiteY3" fmla="*/ 30575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327425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02910 w 8527744"/>
              <a:gd name="connsiteY4" fmla="*/ 686751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523432 w 8527744"/>
              <a:gd name="connsiteY3" fmla="*/ 5782739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846709 w 8527744"/>
              <a:gd name="connsiteY5" fmla="*/ 689609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935665 w 8527744"/>
              <a:gd name="connsiteY5" fmla="*/ 687348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307659 w 8527744"/>
              <a:gd name="connsiteY5" fmla="*/ 6843336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170183 w 8527744"/>
              <a:gd name="connsiteY5" fmla="*/ 6911167 h 6912738"/>
              <a:gd name="connsiteX6" fmla="*/ 0 w 8527744"/>
              <a:gd name="connsiteY6" fmla="*/ 2353181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4185676 w 9543237"/>
              <a:gd name="connsiteY5" fmla="*/ 6911167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297198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293030"/>
              <a:gd name="connsiteX1" fmla="*/ 5237940 w 9543237"/>
              <a:gd name="connsiteY1" fmla="*/ 0 h 6293030"/>
              <a:gd name="connsiteX2" fmla="*/ 9543237 w 9543237"/>
              <a:gd name="connsiteY2" fmla="*/ 2327425 h 6293030"/>
              <a:gd name="connsiteX3" fmla="*/ 9538925 w 9543237"/>
              <a:gd name="connsiteY3" fmla="*/ 5782739 h 6293030"/>
              <a:gd name="connsiteX4" fmla="*/ 3150655 w 9543237"/>
              <a:gd name="connsiteY4" fmla="*/ 6293030 h 6293030"/>
              <a:gd name="connsiteX5" fmla="*/ 0 w 9543237"/>
              <a:gd name="connsiteY5" fmla="*/ 1124633 h 6293030"/>
              <a:gd name="connsiteX0" fmla="*/ 0 w 9543237"/>
              <a:gd name="connsiteY0" fmla="*/ 1124633 h 6302268"/>
              <a:gd name="connsiteX1" fmla="*/ 5237940 w 9543237"/>
              <a:gd name="connsiteY1" fmla="*/ 0 h 6302268"/>
              <a:gd name="connsiteX2" fmla="*/ 9543237 w 9543237"/>
              <a:gd name="connsiteY2" fmla="*/ 2327425 h 6302268"/>
              <a:gd name="connsiteX3" fmla="*/ 3150655 w 9543237"/>
              <a:gd name="connsiteY3" fmla="*/ 6293030 h 6302268"/>
              <a:gd name="connsiteX4" fmla="*/ 0 w 9543237"/>
              <a:gd name="connsiteY4" fmla="*/ 1124633 h 6302268"/>
              <a:gd name="connsiteX0" fmla="*/ 0 w 9445594"/>
              <a:gd name="connsiteY0" fmla="*/ 1124633 h 6305662"/>
              <a:gd name="connsiteX1" fmla="*/ 5237940 w 9445594"/>
              <a:gd name="connsiteY1" fmla="*/ 0 h 6305662"/>
              <a:gd name="connsiteX2" fmla="*/ 9445594 w 9445594"/>
              <a:gd name="connsiteY2" fmla="*/ 3208271 h 6305662"/>
              <a:gd name="connsiteX3" fmla="*/ 3150655 w 9445594"/>
              <a:gd name="connsiteY3" fmla="*/ 6293030 h 6305662"/>
              <a:gd name="connsiteX4" fmla="*/ 0 w 9445594"/>
              <a:gd name="connsiteY4" fmla="*/ 1124633 h 6305662"/>
              <a:gd name="connsiteX0" fmla="*/ 0 w 9445594"/>
              <a:gd name="connsiteY0" fmla="*/ 0 h 5181029"/>
              <a:gd name="connsiteX1" fmla="*/ 9445594 w 9445594"/>
              <a:gd name="connsiteY1" fmla="*/ 2083638 h 5181029"/>
              <a:gd name="connsiteX2" fmla="*/ 3150655 w 9445594"/>
              <a:gd name="connsiteY2" fmla="*/ 5168397 h 5181029"/>
              <a:gd name="connsiteX3" fmla="*/ 0 w 9445594"/>
              <a:gd name="connsiteY3" fmla="*/ 0 h 5181029"/>
              <a:gd name="connsiteX0" fmla="*/ 0 w 9445594"/>
              <a:gd name="connsiteY0" fmla="*/ 0 h 5177226"/>
              <a:gd name="connsiteX1" fmla="*/ 9445594 w 9445594"/>
              <a:gd name="connsiteY1" fmla="*/ 2083638 h 5177226"/>
              <a:gd name="connsiteX2" fmla="*/ 3150655 w 9445594"/>
              <a:gd name="connsiteY2" fmla="*/ 5168397 h 5177226"/>
              <a:gd name="connsiteX3" fmla="*/ 0 w 9445594"/>
              <a:gd name="connsiteY3" fmla="*/ 0 h 5177226"/>
              <a:gd name="connsiteX0" fmla="*/ 0 w 9445594"/>
              <a:gd name="connsiteY0" fmla="*/ 0 h 5168397"/>
              <a:gd name="connsiteX1" fmla="*/ 9445594 w 9445594"/>
              <a:gd name="connsiteY1" fmla="*/ 2083638 h 5168397"/>
              <a:gd name="connsiteX2" fmla="*/ 3150655 w 9445594"/>
              <a:gd name="connsiteY2" fmla="*/ 5168397 h 5168397"/>
              <a:gd name="connsiteX3" fmla="*/ 0 w 9445594"/>
              <a:gd name="connsiteY3" fmla="*/ 0 h 5168397"/>
              <a:gd name="connsiteX0" fmla="*/ 0 w 11310584"/>
              <a:gd name="connsiteY0" fmla="*/ 0 h 5168397"/>
              <a:gd name="connsiteX1" fmla="*/ 11310584 w 11310584"/>
              <a:gd name="connsiteY1" fmla="*/ 368307 h 5168397"/>
              <a:gd name="connsiteX2" fmla="*/ 3150655 w 11310584"/>
              <a:gd name="connsiteY2" fmla="*/ 5168397 h 5168397"/>
              <a:gd name="connsiteX3" fmla="*/ 0 w 11310584"/>
              <a:gd name="connsiteY3" fmla="*/ 0 h 5168397"/>
              <a:gd name="connsiteX0" fmla="*/ 0 w 11310584"/>
              <a:gd name="connsiteY0" fmla="*/ 0 h 5531553"/>
              <a:gd name="connsiteX1" fmla="*/ 11310584 w 11310584"/>
              <a:gd name="connsiteY1" fmla="*/ 368307 h 5531553"/>
              <a:gd name="connsiteX2" fmla="*/ 8120708 w 11310584"/>
              <a:gd name="connsiteY2" fmla="*/ 5531553 h 5531553"/>
              <a:gd name="connsiteX3" fmla="*/ 0 w 11310584"/>
              <a:gd name="connsiteY3" fmla="*/ 0 h 5531553"/>
              <a:gd name="connsiteX0" fmla="*/ 0 w 9455359"/>
              <a:gd name="connsiteY0" fmla="*/ 2065608 h 5163246"/>
              <a:gd name="connsiteX1" fmla="*/ 9455359 w 9455359"/>
              <a:gd name="connsiteY1" fmla="*/ 0 h 5163246"/>
              <a:gd name="connsiteX2" fmla="*/ 6265483 w 9455359"/>
              <a:gd name="connsiteY2" fmla="*/ 5163246 h 5163246"/>
              <a:gd name="connsiteX3" fmla="*/ 0 w 9455359"/>
              <a:gd name="connsiteY3" fmla="*/ 2065608 h 5163246"/>
              <a:gd name="connsiteX0" fmla="*/ 0 w 9455359"/>
              <a:gd name="connsiteY0" fmla="*/ 2065608 h 14057758"/>
              <a:gd name="connsiteX1" fmla="*/ 9455359 w 9455359"/>
              <a:gd name="connsiteY1" fmla="*/ 0 h 14057758"/>
              <a:gd name="connsiteX2" fmla="*/ 3721352 w 9455359"/>
              <a:gd name="connsiteY2" fmla="*/ 14057758 h 14057758"/>
              <a:gd name="connsiteX3" fmla="*/ 0 w 9455359"/>
              <a:gd name="connsiteY3" fmla="*/ 2065608 h 14057758"/>
            </a:gdLst>
            <a:ahLst/>
            <a:cxnLst>
              <a:cxn ang="0">
                <a:pos x="connsiteX0" y="connsiteY0"/>
              </a:cxn>
              <a:cxn ang="0">
                <a:pos x="connsiteX1" y="connsiteY1"/>
              </a:cxn>
              <a:cxn ang="0">
                <a:pos x="connsiteX2" y="connsiteY2"/>
              </a:cxn>
              <a:cxn ang="0">
                <a:pos x="connsiteX3" y="connsiteY3"/>
              </a:cxn>
            </a:cxnLst>
            <a:rect l="l" t="t" r="r" b="b"/>
            <a:pathLst>
              <a:path w="9455359" h="14057758">
                <a:moveTo>
                  <a:pt x="0" y="2065608"/>
                </a:moveTo>
                <a:lnTo>
                  <a:pt x="9455359" y="0"/>
                </a:lnTo>
                <a:cubicBezTo>
                  <a:pt x="9439466" y="5732"/>
                  <a:pt x="3749595" y="14041875"/>
                  <a:pt x="3721352" y="14057758"/>
                </a:cubicBezTo>
                <a:lnTo>
                  <a:pt x="0" y="2065608"/>
                </a:lnTo>
                <a:close/>
              </a:path>
            </a:pathLst>
          </a:custGeom>
          <a:solidFill>
            <a:srgbClr val="C3EC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defRPr b="0" i="0">
                <a:solidFill>
                  <a:schemeClr val="lt1"/>
                </a:solidFill>
                <a:latin typeface="Arial" charset="0"/>
                <a:ea typeface="Arial" charset="0"/>
                <a:cs typeface="Arial"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800" dirty="0"/>
          </a:p>
        </p:txBody>
      </p:sp>
      <p:sp>
        <p:nvSpPr>
          <p:cNvPr id="34" name="Content Placeholder 2">
            <a:extLst>
              <a:ext uri="{FF2B5EF4-FFF2-40B4-BE49-F238E27FC236}">
                <a16:creationId xmlns:a16="http://schemas.microsoft.com/office/drawing/2014/main" id="{F4D39E33-5F3F-4A47-A0C3-401140ED2EE2}"/>
              </a:ext>
            </a:extLst>
          </p:cNvPr>
          <p:cNvSpPr>
            <a:spLocks noGrp="1"/>
          </p:cNvSpPr>
          <p:nvPr>
            <p:ph sz="half" idx="1"/>
          </p:nvPr>
        </p:nvSpPr>
        <p:spPr>
          <a:xfrm>
            <a:off x="1833335" y="3867692"/>
            <a:ext cx="4105911" cy="1741963"/>
          </a:xfrm>
        </p:spPr>
        <p:txBody>
          <a:bodyPr/>
          <a:lstStyle/>
          <a:p>
            <a:pPr marL="0" indent="0">
              <a:buNone/>
            </a:pPr>
            <a:r>
              <a:rPr lang="en-US" sz="1400" dirty="0">
                <a:latin typeface="Arial" panose="020B0604020202020204" pitchFamily="34" charset="0"/>
                <a:cs typeface="Arial" panose="020B0604020202020204" pitchFamily="34" charset="0"/>
              </a:rPr>
              <a:t>Despite the impacts of the pandemic, DER generation technologies still benefit from being mature markets and are likely to have greater resiliency to restrained market conditions than some other DER technologies. Additionally, generation technologies are often the go-to choice for reliable and cost-effective power, especially in regions with more outages.</a:t>
            </a:r>
          </a:p>
        </p:txBody>
      </p:sp>
      <p:sp>
        <p:nvSpPr>
          <p:cNvPr id="2" name="Title 1">
            <a:extLst>
              <a:ext uri="{FF2B5EF4-FFF2-40B4-BE49-F238E27FC236}">
                <a16:creationId xmlns:a16="http://schemas.microsoft.com/office/drawing/2014/main" id="{DE6C0B85-EBEC-734B-98A8-2BAC52CC0257}"/>
              </a:ext>
            </a:extLst>
          </p:cNvPr>
          <p:cNvSpPr>
            <a:spLocks noGrp="1"/>
          </p:cNvSpPr>
          <p:nvPr>
            <p:ph type="title"/>
          </p:nvPr>
        </p:nvSpPr>
        <p:spPr/>
        <p:txBody>
          <a:bodyPr/>
          <a:lstStyle/>
          <a:p>
            <a:r>
              <a:rPr lang="en-US" dirty="0"/>
              <a:t>The DER Value Chain</a:t>
            </a:r>
          </a:p>
        </p:txBody>
      </p:sp>
      <p:graphicFrame>
        <p:nvGraphicFramePr>
          <p:cNvPr id="15" name="Table 14">
            <a:extLst>
              <a:ext uri="{FF2B5EF4-FFF2-40B4-BE49-F238E27FC236}">
                <a16:creationId xmlns:a16="http://schemas.microsoft.com/office/drawing/2014/main" id="{1E457315-4525-4F66-8271-48DD4E1A629A}"/>
              </a:ext>
            </a:extLst>
          </p:cNvPr>
          <p:cNvGraphicFramePr>
            <a:graphicFrameLocks noGrp="1"/>
          </p:cNvGraphicFramePr>
          <p:nvPr/>
        </p:nvGraphicFramePr>
        <p:xfrm>
          <a:off x="168015" y="2434732"/>
          <a:ext cx="11414384" cy="1308609"/>
        </p:xfrm>
        <a:graphic>
          <a:graphicData uri="http://schemas.openxmlformats.org/drawingml/2006/table">
            <a:tbl>
              <a:tblPr firstRow="1" bandRow="1">
                <a:tableStyleId>{5C22544A-7EE6-4342-B048-85BDC9FD1C3A}</a:tableStyleId>
              </a:tblPr>
              <a:tblGrid>
                <a:gridCol w="1414713">
                  <a:extLst>
                    <a:ext uri="{9D8B030D-6E8A-4147-A177-3AD203B41FA5}">
                      <a16:colId xmlns:a16="http://schemas.microsoft.com/office/drawing/2014/main" val="20000"/>
                    </a:ext>
                  </a:extLst>
                </a:gridCol>
                <a:gridCol w="2143110">
                  <a:extLst>
                    <a:ext uri="{9D8B030D-6E8A-4147-A177-3AD203B41FA5}">
                      <a16:colId xmlns:a16="http://schemas.microsoft.com/office/drawing/2014/main" val="20001"/>
                    </a:ext>
                  </a:extLst>
                </a:gridCol>
                <a:gridCol w="2169449">
                  <a:extLst>
                    <a:ext uri="{9D8B030D-6E8A-4147-A177-3AD203B41FA5}">
                      <a16:colId xmlns:a16="http://schemas.microsoft.com/office/drawing/2014/main" val="20002"/>
                    </a:ext>
                  </a:extLst>
                </a:gridCol>
                <a:gridCol w="2053964">
                  <a:extLst>
                    <a:ext uri="{9D8B030D-6E8A-4147-A177-3AD203B41FA5}">
                      <a16:colId xmlns:a16="http://schemas.microsoft.com/office/drawing/2014/main" val="20003"/>
                    </a:ext>
                  </a:extLst>
                </a:gridCol>
                <a:gridCol w="1889627">
                  <a:extLst>
                    <a:ext uri="{9D8B030D-6E8A-4147-A177-3AD203B41FA5}">
                      <a16:colId xmlns:a16="http://schemas.microsoft.com/office/drawing/2014/main" val="20004"/>
                    </a:ext>
                  </a:extLst>
                </a:gridCol>
                <a:gridCol w="1743521">
                  <a:extLst>
                    <a:ext uri="{9D8B030D-6E8A-4147-A177-3AD203B41FA5}">
                      <a16:colId xmlns:a16="http://schemas.microsoft.com/office/drawing/2014/main" val="2410256926"/>
                    </a:ext>
                  </a:extLst>
                </a:gridCol>
              </a:tblGrid>
              <a:tr h="1308609">
                <a:tc>
                  <a:txBody>
                    <a:bodyPr/>
                    <a:lstStyle/>
                    <a:p>
                      <a:r>
                        <a:rPr lang="en-US" sz="1400" dirty="0">
                          <a:solidFill>
                            <a:schemeClr val="bg1"/>
                          </a:solidFill>
                        </a:rPr>
                        <a:t>Technologies</a:t>
                      </a:r>
                    </a:p>
                  </a:txBody>
                  <a:tcPr anchor="ctr">
                    <a:lnB w="6350" cap="flat" cmpd="sng" algn="ctr">
                      <a:solidFill>
                        <a:schemeClr val="bg2"/>
                      </a:solidFill>
                      <a:prstDash val="solid"/>
                      <a:round/>
                      <a:headEnd type="none" w="med" len="med"/>
                      <a:tailEnd type="none" w="med" len="med"/>
                    </a:lnB>
                    <a:solidFill>
                      <a:schemeClr val="tx1"/>
                    </a:solidFill>
                  </a:tcPr>
                </a:tc>
                <a:tc>
                  <a:txBody>
                    <a:bodyPr/>
                    <a:lstStyle/>
                    <a:p>
                      <a:pPr marL="171450" indent="-171450">
                        <a:lnSpc>
                          <a:spcPct val="150000"/>
                        </a:lnSpc>
                        <a:buFont typeface="Arial" panose="020B0604020202020204" pitchFamily="34" charset="0"/>
                        <a:buChar char="•"/>
                      </a:pPr>
                      <a:r>
                        <a:rPr lang="en-US" sz="1200" b="1" dirty="0">
                          <a:solidFill>
                            <a:schemeClr val="bg1"/>
                          </a:solidFill>
                        </a:rPr>
                        <a:t>Diesel Gensets</a:t>
                      </a:r>
                    </a:p>
                    <a:p>
                      <a:pPr marL="171450" indent="-171450">
                        <a:lnSpc>
                          <a:spcPct val="150000"/>
                        </a:lnSpc>
                        <a:buFont typeface="Arial" panose="020B0604020202020204" pitchFamily="34" charset="0"/>
                        <a:buChar char="•"/>
                      </a:pPr>
                      <a:r>
                        <a:rPr lang="en-GB" sz="1200" b="1" dirty="0">
                          <a:solidFill>
                            <a:schemeClr val="bg1"/>
                          </a:solidFill>
                        </a:rPr>
                        <a:t>Natural Gas </a:t>
                      </a:r>
                      <a:r>
                        <a:rPr lang="en-US" sz="1200" b="1" dirty="0">
                          <a:solidFill>
                            <a:schemeClr val="bg1"/>
                          </a:solidFill>
                        </a:rPr>
                        <a:t>Gensets</a:t>
                      </a:r>
                    </a:p>
                    <a:p>
                      <a:pPr marL="171450" indent="-171450">
                        <a:lnSpc>
                          <a:spcPct val="150000"/>
                        </a:lnSpc>
                        <a:buFont typeface="Arial" panose="020B0604020202020204" pitchFamily="34" charset="0"/>
                        <a:buChar char="•"/>
                      </a:pPr>
                      <a:r>
                        <a:rPr lang="en-GB" sz="1200" b="1" dirty="0">
                          <a:solidFill>
                            <a:schemeClr val="bg1"/>
                          </a:solidFill>
                        </a:rPr>
                        <a:t>Stationary F</a:t>
                      </a:r>
                      <a:r>
                        <a:rPr lang="en-US" sz="1200" b="1" dirty="0">
                          <a:solidFill>
                            <a:schemeClr val="bg1"/>
                          </a:solidFill>
                        </a:rPr>
                        <a:t>uel Cells</a:t>
                      </a:r>
                    </a:p>
                    <a:p>
                      <a:pPr marL="171450" indent="-171450">
                        <a:lnSpc>
                          <a:spcPct val="150000"/>
                        </a:lnSpc>
                        <a:buFont typeface="Arial" panose="020B0604020202020204" pitchFamily="34" charset="0"/>
                        <a:buChar char="•"/>
                      </a:pPr>
                      <a:r>
                        <a:rPr lang="en-GB" sz="1200" b="1" dirty="0">
                          <a:solidFill>
                            <a:schemeClr val="bg1"/>
                          </a:solidFill>
                        </a:rPr>
                        <a:t>M</a:t>
                      </a:r>
                      <a:r>
                        <a:rPr lang="en-US" sz="1200" b="1" dirty="0">
                          <a:solidFill>
                            <a:schemeClr val="bg1"/>
                          </a:solidFill>
                        </a:rPr>
                        <a:t>icroturbines</a:t>
                      </a:r>
                    </a:p>
                  </a:txBody>
                  <a:tcPr anchor="ctr">
                    <a:lnB w="6350" cap="flat" cmpd="sng" algn="ctr">
                      <a:solidFill>
                        <a:schemeClr val="bg2"/>
                      </a:solidFill>
                      <a:prstDash val="solid"/>
                      <a:round/>
                      <a:headEnd type="none" w="med" len="med"/>
                      <a:tailEnd type="none" w="med" len="med"/>
                    </a:lnB>
                    <a:solidFill>
                      <a:schemeClr val="tx1"/>
                    </a:solidFill>
                  </a:tcPr>
                </a:tc>
                <a:tc>
                  <a:txBody>
                    <a:bodyPr/>
                    <a:lstStyle/>
                    <a:p>
                      <a:pPr marL="171450" indent="-171450">
                        <a:lnSpc>
                          <a:spcPct val="150000"/>
                        </a:lnSpc>
                        <a:buFont typeface="Arial" panose="020B0604020202020204" pitchFamily="34" charset="0"/>
                        <a:buChar char="•"/>
                      </a:pPr>
                      <a:r>
                        <a:rPr lang="en-US" sz="1200" b="1" dirty="0">
                          <a:solidFill>
                            <a:schemeClr val="bg1"/>
                          </a:solidFill>
                        </a:rPr>
                        <a:t>Solar PV </a:t>
                      </a:r>
                    </a:p>
                    <a:p>
                      <a:pPr marL="171450" indent="-171450">
                        <a:lnSpc>
                          <a:spcPct val="150000"/>
                        </a:lnSpc>
                        <a:buFont typeface="Arial" panose="020B0604020202020204" pitchFamily="34" charset="0"/>
                        <a:buChar char="•"/>
                      </a:pPr>
                      <a:r>
                        <a:rPr lang="en-US" sz="1200" b="1" dirty="0">
                          <a:solidFill>
                            <a:schemeClr val="bg1"/>
                          </a:solidFill>
                        </a:rPr>
                        <a:t>Wind</a:t>
                      </a:r>
                    </a:p>
                    <a:p>
                      <a:pPr marL="171450" indent="-171450">
                        <a:lnSpc>
                          <a:spcPct val="150000"/>
                        </a:lnSpc>
                        <a:buFont typeface="Arial" panose="020B0604020202020204" pitchFamily="34" charset="0"/>
                        <a:buChar char="•"/>
                      </a:pPr>
                      <a:r>
                        <a:rPr lang="en-GB" sz="1200" b="1" dirty="0">
                          <a:solidFill>
                            <a:schemeClr val="bg1"/>
                          </a:solidFill>
                        </a:rPr>
                        <a:t>Other Renewables (B</a:t>
                      </a:r>
                      <a:r>
                        <a:rPr lang="en-US" sz="1200" b="1" dirty="0">
                          <a:solidFill>
                            <a:schemeClr val="bg1"/>
                          </a:solidFill>
                        </a:rPr>
                        <a:t>iogas/Biomass)</a:t>
                      </a:r>
                    </a:p>
                  </a:txBody>
                  <a:tcPr anchor="ctr">
                    <a:lnB w="6350" cap="flat" cmpd="sng" algn="ctr">
                      <a:solidFill>
                        <a:schemeClr val="bg2"/>
                      </a:solidFill>
                      <a:prstDash val="solid"/>
                      <a:round/>
                      <a:headEnd type="none" w="med" len="med"/>
                      <a:tailEnd type="none" w="med" len="med"/>
                    </a:lnB>
                    <a:solidFill>
                      <a:schemeClr val="tx1"/>
                    </a:solidFill>
                  </a:tcPr>
                </a:tc>
                <a:tc>
                  <a:txBody>
                    <a:bodyPr/>
                    <a:lstStyle/>
                    <a:p>
                      <a:pPr marL="171450" indent="-171450">
                        <a:lnSpc>
                          <a:spcPct val="150000"/>
                        </a:lnSpc>
                        <a:buFont typeface="Arial" panose="020B0604020202020204" pitchFamily="34" charset="0"/>
                        <a:buChar char="•"/>
                      </a:pPr>
                      <a:r>
                        <a:rPr lang="en-US" sz="1200" b="1" dirty="0">
                          <a:solidFill>
                            <a:schemeClr val="bg1"/>
                          </a:solidFill>
                        </a:rPr>
                        <a:t>DR</a:t>
                      </a:r>
                    </a:p>
                    <a:p>
                      <a:pPr marL="171450" indent="-171450">
                        <a:lnSpc>
                          <a:spcPct val="150000"/>
                        </a:lnSpc>
                        <a:buFont typeface="Arial" panose="020B0604020202020204" pitchFamily="34" charset="0"/>
                        <a:buChar char="•"/>
                      </a:pPr>
                      <a:r>
                        <a:rPr lang="en-GB" sz="1200" b="1" dirty="0">
                          <a:solidFill>
                            <a:schemeClr val="bg1"/>
                          </a:solidFill>
                        </a:rPr>
                        <a:t>D</a:t>
                      </a:r>
                      <a:r>
                        <a:rPr lang="en-US" sz="1200" b="1" dirty="0">
                          <a:solidFill>
                            <a:schemeClr val="bg1"/>
                          </a:solidFill>
                        </a:rPr>
                        <a:t>ERMS</a:t>
                      </a:r>
                    </a:p>
                  </a:txBody>
                  <a:tcPr anchor="ctr">
                    <a:lnB w="6350" cap="flat" cmpd="sng" algn="ctr">
                      <a:solidFill>
                        <a:schemeClr val="bg2"/>
                      </a:solidFill>
                      <a:prstDash val="solid"/>
                      <a:round/>
                      <a:headEnd type="none" w="med" len="med"/>
                      <a:tailEnd type="none" w="med" len="med"/>
                    </a:lnB>
                    <a:solidFill>
                      <a:schemeClr val="tx1"/>
                    </a:solidFill>
                  </a:tcPr>
                </a:tc>
                <a:tc>
                  <a:txBody>
                    <a:bodyPr/>
                    <a:lstStyle/>
                    <a:p>
                      <a:pPr marL="171450" indent="-171450">
                        <a:lnSpc>
                          <a:spcPct val="150000"/>
                        </a:lnSpc>
                        <a:buFont typeface="Arial" panose="020B0604020202020204" pitchFamily="34" charset="0"/>
                        <a:buChar char="•"/>
                      </a:pPr>
                      <a:r>
                        <a:rPr lang="en-GB" sz="1200" b="1" dirty="0">
                          <a:solidFill>
                            <a:schemeClr val="bg1"/>
                          </a:solidFill>
                        </a:rPr>
                        <a:t>DESS</a:t>
                      </a:r>
                    </a:p>
                    <a:p>
                      <a:pPr marL="171450" indent="-171450">
                        <a:lnSpc>
                          <a:spcPct val="150000"/>
                        </a:lnSpc>
                        <a:buFont typeface="Arial" panose="020B0604020202020204" pitchFamily="34" charset="0"/>
                        <a:buChar char="•"/>
                      </a:pPr>
                      <a:r>
                        <a:rPr lang="en-GB" sz="1200" b="1" baseline="0" dirty="0">
                          <a:solidFill>
                            <a:schemeClr val="bg1"/>
                          </a:solidFill>
                        </a:rPr>
                        <a:t>Thermal Storage</a:t>
                      </a:r>
                      <a:endParaRPr lang="en-US" sz="1200" b="1" baseline="0" dirty="0">
                        <a:solidFill>
                          <a:schemeClr val="bg1"/>
                        </a:solidFill>
                      </a:endParaRPr>
                    </a:p>
                  </a:txBody>
                  <a:tcPr anchor="ctr">
                    <a:lnB w="6350" cap="flat" cmpd="sng" algn="ctr">
                      <a:solidFill>
                        <a:schemeClr val="bg2"/>
                      </a:solidFill>
                      <a:prstDash val="solid"/>
                      <a:round/>
                      <a:headEnd type="none" w="med" len="med"/>
                      <a:tailEnd type="none" w="med" len="med"/>
                    </a:lnB>
                    <a:solidFill>
                      <a:schemeClr val="tx1"/>
                    </a:solidFill>
                  </a:tcPr>
                </a:tc>
                <a:tc>
                  <a:txBody>
                    <a:bodyPr/>
                    <a:lstStyle/>
                    <a:p>
                      <a:pPr marL="171450" indent="-171450">
                        <a:lnSpc>
                          <a:spcPct val="150000"/>
                        </a:lnSpc>
                        <a:buFont typeface="Arial" panose="020B0604020202020204" pitchFamily="34" charset="0"/>
                        <a:buChar char="•"/>
                      </a:pPr>
                      <a:r>
                        <a:rPr lang="en-GB" sz="1200" b="1" baseline="0" dirty="0">
                          <a:solidFill>
                            <a:schemeClr val="bg1"/>
                          </a:solidFill>
                        </a:rPr>
                        <a:t>EV Charging</a:t>
                      </a:r>
                    </a:p>
                    <a:p>
                      <a:pPr marL="171450" indent="-171450">
                        <a:lnSpc>
                          <a:spcPct val="150000"/>
                        </a:lnSpc>
                        <a:buFont typeface="Arial" panose="020B0604020202020204" pitchFamily="34" charset="0"/>
                        <a:buChar char="•"/>
                      </a:pPr>
                      <a:r>
                        <a:rPr lang="en-GB" sz="1200" b="1" baseline="0" dirty="0">
                          <a:solidFill>
                            <a:schemeClr val="bg1"/>
                          </a:solidFill>
                        </a:rPr>
                        <a:t>Energy Efficiency</a:t>
                      </a:r>
                    </a:p>
                    <a:p>
                      <a:pPr marL="171450" indent="-171450">
                        <a:lnSpc>
                          <a:spcPct val="150000"/>
                        </a:lnSpc>
                        <a:buFont typeface="Arial" panose="020B0604020202020204" pitchFamily="34" charset="0"/>
                        <a:buChar char="•"/>
                      </a:pPr>
                      <a:r>
                        <a:rPr lang="en-GB" sz="1200" b="1" baseline="0" dirty="0">
                          <a:solidFill>
                            <a:schemeClr val="bg1"/>
                          </a:solidFill>
                        </a:rPr>
                        <a:t>HVAC</a:t>
                      </a:r>
                      <a:endParaRPr lang="en-US" sz="1200" b="1" baseline="0" dirty="0">
                        <a:solidFill>
                          <a:schemeClr val="bg1"/>
                        </a:solidFill>
                      </a:endParaRPr>
                    </a:p>
                  </a:txBody>
                  <a:tcPr anchor="ctr">
                    <a:lnB w="6350"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bl>
          </a:graphicData>
        </a:graphic>
      </p:graphicFrame>
      <p:sp>
        <p:nvSpPr>
          <p:cNvPr id="23" name="Rectangle 22">
            <a:extLst>
              <a:ext uri="{FF2B5EF4-FFF2-40B4-BE49-F238E27FC236}">
                <a16:creationId xmlns:a16="http://schemas.microsoft.com/office/drawing/2014/main" id="{49387163-A8CB-4BAE-ADBE-2590EC46F463}"/>
              </a:ext>
            </a:extLst>
          </p:cNvPr>
          <p:cNvSpPr/>
          <p:nvPr/>
        </p:nvSpPr>
        <p:spPr bwMode="auto">
          <a:xfrm>
            <a:off x="168016" y="1308389"/>
            <a:ext cx="1302950" cy="99937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58674" rIns="0" bIns="58674" spcCol="1270" anchor="ctr"/>
          <a:lstStyle/>
          <a:p>
            <a:pPr algn="ctr" defTabSz="977621">
              <a:spcAft>
                <a:spcPct val="35000"/>
              </a:spcAft>
            </a:pPr>
            <a:r>
              <a:rPr lang="en-GB" sz="1200" b="1" dirty="0">
                <a:solidFill>
                  <a:schemeClr val="tx1"/>
                </a:solidFill>
                <a:latin typeface="+mj-lt"/>
                <a:cs typeface="Arial" panose="020B0604020202020204" pitchFamily="34" charset="0"/>
              </a:rPr>
              <a:t>DER Value Chain</a:t>
            </a:r>
            <a:endParaRPr lang="en-US" sz="1200" b="1" dirty="0">
              <a:solidFill>
                <a:schemeClr val="tx1"/>
              </a:solidFill>
              <a:latin typeface="+mj-lt"/>
              <a:cs typeface="Arial" panose="020B0604020202020204" pitchFamily="34" charset="0"/>
            </a:endParaRPr>
          </a:p>
        </p:txBody>
      </p:sp>
      <p:grpSp>
        <p:nvGrpSpPr>
          <p:cNvPr id="5" name="Group 4">
            <a:extLst>
              <a:ext uri="{FF2B5EF4-FFF2-40B4-BE49-F238E27FC236}">
                <a16:creationId xmlns:a16="http://schemas.microsoft.com/office/drawing/2014/main" id="{1ABA30A6-BB07-4922-B3E6-38817764D289}"/>
              </a:ext>
            </a:extLst>
          </p:cNvPr>
          <p:cNvGrpSpPr/>
          <p:nvPr/>
        </p:nvGrpSpPr>
        <p:grpSpPr>
          <a:xfrm>
            <a:off x="1506920" y="1318221"/>
            <a:ext cx="10448079" cy="999374"/>
            <a:chOff x="1598360" y="1318221"/>
            <a:chExt cx="10448079" cy="999374"/>
          </a:xfrm>
        </p:grpSpPr>
        <p:sp>
          <p:nvSpPr>
            <p:cNvPr id="13" name="Pentagon 4">
              <a:extLst>
                <a:ext uri="{FF2B5EF4-FFF2-40B4-BE49-F238E27FC236}">
                  <a16:creationId xmlns:a16="http://schemas.microsoft.com/office/drawing/2014/main" id="{3E4E3FB2-FF71-458C-9A01-FF3A230AEC2F}"/>
                </a:ext>
              </a:extLst>
            </p:cNvPr>
            <p:cNvSpPr/>
            <p:nvPr/>
          </p:nvSpPr>
          <p:spPr bwMode="auto">
            <a:xfrm>
              <a:off x="8050552" y="1318221"/>
              <a:ext cx="2451706" cy="999374"/>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117348" tIns="58674" rIns="29337" bIns="58674" spcCol="1270" anchor="ctr"/>
            <a:lstStyle/>
            <a:p>
              <a:pPr algn="ctr" defTabSz="977621">
                <a:lnSpc>
                  <a:spcPct val="90000"/>
                </a:lnSpc>
                <a:spcAft>
                  <a:spcPct val="35000"/>
                </a:spcAft>
                <a:defRPr/>
              </a:pPr>
              <a:r>
                <a:rPr lang="en-US" sz="1200" b="1" dirty="0">
                  <a:solidFill>
                    <a:schemeClr val="tx1"/>
                  </a:solidFill>
                  <a:latin typeface="+mj-lt"/>
                  <a:cs typeface="Arial" panose="020B0604020202020204" pitchFamily="34" charset="0"/>
                </a:rPr>
                <a:t>Storage</a:t>
              </a:r>
            </a:p>
          </p:txBody>
        </p:sp>
        <p:sp>
          <p:nvSpPr>
            <p:cNvPr id="14" name="Pentagon 4">
              <a:extLst>
                <a:ext uri="{FF2B5EF4-FFF2-40B4-BE49-F238E27FC236}">
                  <a16:creationId xmlns:a16="http://schemas.microsoft.com/office/drawing/2014/main" id="{EA5195EA-2BB3-4D49-AD7D-8598800846CF}"/>
                </a:ext>
              </a:extLst>
            </p:cNvPr>
            <p:cNvSpPr/>
            <p:nvPr/>
          </p:nvSpPr>
          <p:spPr bwMode="auto">
            <a:xfrm>
              <a:off x="10084498" y="1318221"/>
              <a:ext cx="1961941" cy="989541"/>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117348" tIns="58674" rIns="29337" bIns="58674" spcCol="1270" anchor="ctr"/>
            <a:lstStyle/>
            <a:p>
              <a:pPr algn="ctr" defTabSz="977621">
                <a:lnSpc>
                  <a:spcPct val="90000"/>
                </a:lnSpc>
                <a:spcAft>
                  <a:spcPct val="35000"/>
                </a:spcAft>
                <a:defRPr/>
              </a:pPr>
              <a:r>
                <a:rPr lang="en-US" sz="1200" b="1" dirty="0">
                  <a:solidFill>
                    <a:schemeClr val="tx1"/>
                  </a:solidFill>
                  <a:latin typeface="+mj-lt"/>
                  <a:cs typeface="Arial" panose="020B0604020202020204" pitchFamily="34" charset="0"/>
                </a:rPr>
                <a:t>Energy Efficiency and Load</a:t>
              </a:r>
            </a:p>
          </p:txBody>
        </p:sp>
        <p:grpSp>
          <p:nvGrpSpPr>
            <p:cNvPr id="17" name="Group 16">
              <a:extLst>
                <a:ext uri="{FF2B5EF4-FFF2-40B4-BE49-F238E27FC236}">
                  <a16:creationId xmlns:a16="http://schemas.microsoft.com/office/drawing/2014/main" id="{594456D8-2BCD-48E0-916B-45BE00CCDB78}"/>
                </a:ext>
              </a:extLst>
            </p:cNvPr>
            <p:cNvGrpSpPr/>
            <p:nvPr/>
          </p:nvGrpSpPr>
          <p:grpSpPr>
            <a:xfrm>
              <a:off x="1598360" y="1318221"/>
              <a:ext cx="4906943" cy="989541"/>
              <a:chOff x="1441484" y="1318221"/>
              <a:chExt cx="4903053" cy="797824"/>
            </a:xfrm>
            <a:solidFill>
              <a:srgbClr val="F26931"/>
            </a:solidFill>
          </p:grpSpPr>
          <p:sp>
            <p:nvSpPr>
              <p:cNvPr id="19" name="Pentagon 4">
                <a:extLst>
                  <a:ext uri="{FF2B5EF4-FFF2-40B4-BE49-F238E27FC236}">
                    <a16:creationId xmlns:a16="http://schemas.microsoft.com/office/drawing/2014/main" id="{9120124D-6E6C-4C9C-B724-17462F19EEA7}"/>
                  </a:ext>
                </a:extLst>
              </p:cNvPr>
              <p:cNvSpPr/>
              <p:nvPr/>
            </p:nvSpPr>
            <p:spPr bwMode="auto">
              <a:xfrm>
                <a:off x="1441486" y="1318221"/>
                <a:ext cx="4903051" cy="797824"/>
              </a:xfrm>
              <a:prstGeom prst="homePlat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117348" tIns="58674" rIns="29337" bIns="58674" spcCol="1270" anchor="ctr"/>
              <a:lstStyle/>
              <a:p>
                <a:pPr algn="ctr" defTabSz="977621">
                  <a:lnSpc>
                    <a:spcPct val="90000"/>
                  </a:lnSpc>
                  <a:spcAft>
                    <a:spcPct val="35000"/>
                  </a:spcAft>
                  <a:defRPr/>
                </a:pPr>
                <a:r>
                  <a:rPr lang="en-US" sz="1200" b="1" dirty="0">
                    <a:solidFill>
                      <a:schemeClr val="tx1"/>
                    </a:solidFill>
                    <a:latin typeface="+mj-lt"/>
                    <a:cs typeface="Arial" panose="020B0604020202020204" pitchFamily="34" charset="0"/>
                  </a:rPr>
                  <a:t>Distributed Generation</a:t>
                </a:r>
              </a:p>
            </p:txBody>
          </p:sp>
          <p:sp>
            <p:nvSpPr>
              <p:cNvPr id="20" name="Pentagon 4">
                <a:extLst>
                  <a:ext uri="{FF2B5EF4-FFF2-40B4-BE49-F238E27FC236}">
                    <a16:creationId xmlns:a16="http://schemas.microsoft.com/office/drawing/2014/main" id="{1532AAEC-8C3A-4582-B8FD-B1BC50E8D3CE}"/>
                  </a:ext>
                </a:extLst>
              </p:cNvPr>
              <p:cNvSpPr/>
              <p:nvPr/>
            </p:nvSpPr>
            <p:spPr bwMode="auto">
              <a:xfrm>
                <a:off x="1441484" y="1921449"/>
                <a:ext cx="2196834" cy="11970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117348" tIns="58674" rIns="29337" bIns="58674" spcCol="1270" anchor="ctr"/>
              <a:lstStyle/>
              <a:p>
                <a:pPr algn="ctr" defTabSz="977621">
                  <a:lnSpc>
                    <a:spcPct val="90000"/>
                  </a:lnSpc>
                  <a:spcAft>
                    <a:spcPct val="35000"/>
                  </a:spcAft>
                  <a:defRPr/>
                </a:pPr>
                <a:r>
                  <a:rPr lang="en-US" sz="1200" b="1" dirty="0">
                    <a:solidFill>
                      <a:schemeClr val="tx1"/>
                    </a:solidFill>
                    <a:latin typeface="+mj-lt"/>
                    <a:cs typeface="Arial" panose="020B0604020202020204" pitchFamily="34" charset="0"/>
                  </a:rPr>
                  <a:t>Conventional</a:t>
                </a:r>
              </a:p>
            </p:txBody>
          </p:sp>
          <p:sp>
            <p:nvSpPr>
              <p:cNvPr id="21" name="Pentagon 4">
                <a:extLst>
                  <a:ext uri="{FF2B5EF4-FFF2-40B4-BE49-F238E27FC236}">
                    <a16:creationId xmlns:a16="http://schemas.microsoft.com/office/drawing/2014/main" id="{79DAFA69-62A5-4978-B620-9FE4FEB1DF46}"/>
                  </a:ext>
                </a:extLst>
              </p:cNvPr>
              <p:cNvSpPr/>
              <p:nvPr/>
            </p:nvSpPr>
            <p:spPr bwMode="auto">
              <a:xfrm>
                <a:off x="3551301" y="1846559"/>
                <a:ext cx="2256962" cy="26948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117348" tIns="58674" rIns="29337" bIns="58674" spcCol="1270" anchor="ctr"/>
              <a:lstStyle/>
              <a:p>
                <a:pPr algn="ctr" defTabSz="977621">
                  <a:lnSpc>
                    <a:spcPct val="90000"/>
                  </a:lnSpc>
                  <a:spcAft>
                    <a:spcPct val="35000"/>
                  </a:spcAft>
                  <a:defRPr/>
                </a:pPr>
                <a:r>
                  <a:rPr lang="en-US" sz="1200" b="1" dirty="0">
                    <a:solidFill>
                      <a:schemeClr val="tx1"/>
                    </a:solidFill>
                    <a:latin typeface="+mj-lt"/>
                    <a:cs typeface="Arial" panose="020B0604020202020204" pitchFamily="34" charset="0"/>
                  </a:rPr>
                  <a:t>Renewable</a:t>
                </a:r>
              </a:p>
            </p:txBody>
          </p:sp>
        </p:grpSp>
        <p:sp>
          <p:nvSpPr>
            <p:cNvPr id="24" name="Pentagon 4">
              <a:extLst>
                <a:ext uri="{FF2B5EF4-FFF2-40B4-BE49-F238E27FC236}">
                  <a16:creationId xmlns:a16="http://schemas.microsoft.com/office/drawing/2014/main" id="{49FF8903-AEDC-4D80-BB01-340F55442BDB}"/>
                </a:ext>
              </a:extLst>
            </p:cNvPr>
            <p:cNvSpPr/>
            <p:nvPr/>
          </p:nvSpPr>
          <p:spPr bwMode="auto">
            <a:xfrm>
              <a:off x="6075680" y="1318221"/>
              <a:ext cx="2401053" cy="989541"/>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58674" rIns="0" bIns="58674" spcCol="1270" anchor="ctr"/>
            <a:lstStyle/>
            <a:p>
              <a:pPr algn="ctr" defTabSz="977621">
                <a:lnSpc>
                  <a:spcPct val="90000"/>
                </a:lnSpc>
                <a:spcAft>
                  <a:spcPct val="35000"/>
                </a:spcAft>
                <a:defRPr/>
              </a:pPr>
              <a:r>
                <a:rPr lang="en-US" sz="1200" b="1" dirty="0">
                  <a:solidFill>
                    <a:schemeClr val="tx1"/>
                  </a:solidFill>
                  <a:latin typeface="+mj-lt"/>
                  <a:cs typeface="Arial" panose="020B0604020202020204" pitchFamily="34" charset="0"/>
                </a:rPr>
                <a:t>Distribution and DSM</a:t>
              </a:r>
            </a:p>
          </p:txBody>
        </p:sp>
        <p:cxnSp>
          <p:nvCxnSpPr>
            <p:cNvPr id="6" name="Straight Connector 5">
              <a:extLst>
                <a:ext uri="{FF2B5EF4-FFF2-40B4-BE49-F238E27FC236}">
                  <a16:creationId xmlns:a16="http://schemas.microsoft.com/office/drawing/2014/main" id="{79F00024-CD1E-4907-B3E2-69965C02EF2C}"/>
                </a:ext>
              </a:extLst>
            </p:cNvPr>
            <p:cNvCxnSpPr>
              <a:cxnSpLocks/>
            </p:cNvCxnSpPr>
            <p:nvPr/>
          </p:nvCxnSpPr>
          <p:spPr>
            <a:xfrm>
              <a:off x="1598361" y="1959427"/>
              <a:ext cx="4697936" cy="0"/>
            </a:xfrm>
            <a:prstGeom prst="line">
              <a:avLst/>
            </a:prstGeom>
            <a:ln w="28575" cap="sq">
              <a:solidFill>
                <a:schemeClr val="bg1"/>
              </a:solidFill>
            </a:ln>
          </p:spPr>
          <p:style>
            <a:lnRef idx="1">
              <a:schemeClr val="accent1"/>
            </a:lnRef>
            <a:fillRef idx="0">
              <a:schemeClr val="accent1"/>
            </a:fillRef>
            <a:effectRef idx="0">
              <a:srgbClr val="000000"/>
            </a:effectRef>
            <a:fontRef idx="minor">
              <a:schemeClr val="lt1"/>
            </a:fontRef>
          </p:style>
        </p:cxnSp>
      </p:grpSp>
      <p:sp>
        <p:nvSpPr>
          <p:cNvPr id="40" name="Picture Placeholder 3">
            <a:extLst>
              <a:ext uri="{FF2B5EF4-FFF2-40B4-BE49-F238E27FC236}">
                <a16:creationId xmlns:a16="http://schemas.microsoft.com/office/drawing/2014/main" id="{CF2D3AC3-F6DA-422D-BC41-18F87FC5F930}"/>
              </a:ext>
            </a:extLst>
          </p:cNvPr>
          <p:cNvSpPr txBox="1">
            <a:spLocks noChangeAspect="1"/>
          </p:cNvSpPr>
          <p:nvPr/>
        </p:nvSpPr>
        <p:spPr>
          <a:xfrm>
            <a:off x="6014780" y="3867692"/>
            <a:ext cx="561703" cy="895278"/>
          </a:xfrm>
          <a:custGeom>
            <a:avLst/>
            <a:gdLst>
              <a:gd name="connsiteX0" fmla="*/ 3 w 2571750"/>
              <a:gd name="connsiteY0" fmla="*/ 982319 h 2571750"/>
              <a:gd name="connsiteX1" fmla="*/ 1285875 w 2571750"/>
              <a:gd name="connsiteY1" fmla="*/ 0 h 2571750"/>
              <a:gd name="connsiteX2" fmla="*/ 2571747 w 2571750"/>
              <a:gd name="connsiteY2" fmla="*/ 982319 h 2571750"/>
              <a:gd name="connsiteX3" fmla="*/ 2080588 w 2571750"/>
              <a:gd name="connsiteY3" fmla="*/ 2571743 h 2571750"/>
              <a:gd name="connsiteX4" fmla="*/ 491162 w 2571750"/>
              <a:gd name="connsiteY4" fmla="*/ 2571743 h 2571750"/>
              <a:gd name="connsiteX5" fmla="*/ 3 w 2571750"/>
              <a:gd name="connsiteY5" fmla="*/ 982319 h 2571750"/>
              <a:gd name="connsiteX0" fmla="*/ 0 w 2571744"/>
              <a:gd name="connsiteY0" fmla="*/ 1791944 h 3381368"/>
              <a:gd name="connsiteX1" fmla="*/ 1800222 w 2571744"/>
              <a:gd name="connsiteY1" fmla="*/ 0 h 3381368"/>
              <a:gd name="connsiteX2" fmla="*/ 2571744 w 2571744"/>
              <a:gd name="connsiteY2" fmla="*/ 1791944 h 3381368"/>
              <a:gd name="connsiteX3" fmla="*/ 2080585 w 2571744"/>
              <a:gd name="connsiteY3" fmla="*/ 3381368 h 3381368"/>
              <a:gd name="connsiteX4" fmla="*/ 491159 w 2571744"/>
              <a:gd name="connsiteY4" fmla="*/ 3381368 h 3381368"/>
              <a:gd name="connsiteX5" fmla="*/ 0 w 2571744"/>
              <a:gd name="connsiteY5" fmla="*/ 1791944 h 3381368"/>
              <a:gd name="connsiteX0" fmla="*/ 0 w 5010144"/>
              <a:gd name="connsiteY0" fmla="*/ 2458694 h 3381368"/>
              <a:gd name="connsiteX1" fmla="*/ 4238622 w 5010144"/>
              <a:gd name="connsiteY1" fmla="*/ 0 h 3381368"/>
              <a:gd name="connsiteX2" fmla="*/ 5010144 w 5010144"/>
              <a:gd name="connsiteY2" fmla="*/ 1791944 h 3381368"/>
              <a:gd name="connsiteX3" fmla="*/ 4518985 w 5010144"/>
              <a:gd name="connsiteY3" fmla="*/ 3381368 h 3381368"/>
              <a:gd name="connsiteX4" fmla="*/ 2929559 w 5010144"/>
              <a:gd name="connsiteY4" fmla="*/ 3381368 h 3381368"/>
              <a:gd name="connsiteX5" fmla="*/ 0 w 5010144"/>
              <a:gd name="connsiteY5" fmla="*/ 2458694 h 3381368"/>
              <a:gd name="connsiteX0" fmla="*/ 0 w 5010144"/>
              <a:gd name="connsiteY0" fmla="*/ 2458694 h 6905618"/>
              <a:gd name="connsiteX1" fmla="*/ 4238622 w 5010144"/>
              <a:gd name="connsiteY1" fmla="*/ 0 h 6905618"/>
              <a:gd name="connsiteX2" fmla="*/ 5010144 w 5010144"/>
              <a:gd name="connsiteY2" fmla="*/ 1791944 h 6905618"/>
              <a:gd name="connsiteX3" fmla="*/ 4518985 w 5010144"/>
              <a:gd name="connsiteY3" fmla="*/ 3381368 h 6905618"/>
              <a:gd name="connsiteX4" fmla="*/ 2872409 w 5010144"/>
              <a:gd name="connsiteY4" fmla="*/ 6905618 h 6905618"/>
              <a:gd name="connsiteX5" fmla="*/ 0 w 5010144"/>
              <a:gd name="connsiteY5" fmla="*/ 2458694 h 6905618"/>
              <a:gd name="connsiteX0" fmla="*/ 0 w 5319085"/>
              <a:gd name="connsiteY0" fmla="*/ 2458694 h 6905618"/>
              <a:gd name="connsiteX1" fmla="*/ 4238622 w 5319085"/>
              <a:gd name="connsiteY1" fmla="*/ 0 h 6905618"/>
              <a:gd name="connsiteX2" fmla="*/ 5010144 w 5319085"/>
              <a:gd name="connsiteY2" fmla="*/ 1791944 h 6905618"/>
              <a:gd name="connsiteX3" fmla="*/ 5319085 w 5319085"/>
              <a:gd name="connsiteY3" fmla="*/ 6867518 h 6905618"/>
              <a:gd name="connsiteX4" fmla="*/ 2872409 w 5319085"/>
              <a:gd name="connsiteY4" fmla="*/ 6905618 h 6905618"/>
              <a:gd name="connsiteX5" fmla="*/ 0 w 5319085"/>
              <a:gd name="connsiteY5" fmla="*/ 2458694 h 6905618"/>
              <a:gd name="connsiteX0" fmla="*/ 0 w 5319085"/>
              <a:gd name="connsiteY0" fmla="*/ 2458694 h 6896093"/>
              <a:gd name="connsiteX1" fmla="*/ 4238622 w 5319085"/>
              <a:gd name="connsiteY1" fmla="*/ 0 h 6896093"/>
              <a:gd name="connsiteX2" fmla="*/ 5010144 w 5319085"/>
              <a:gd name="connsiteY2" fmla="*/ 1791944 h 6896093"/>
              <a:gd name="connsiteX3" fmla="*/ 5319085 w 5319085"/>
              <a:gd name="connsiteY3" fmla="*/ 6867518 h 6896093"/>
              <a:gd name="connsiteX4" fmla="*/ 2862884 w 5319085"/>
              <a:gd name="connsiteY4" fmla="*/ 6896093 h 6896093"/>
              <a:gd name="connsiteX5" fmla="*/ 0 w 5319085"/>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5319085 w 8543919"/>
              <a:gd name="connsiteY3" fmla="*/ 6867518 h 6896093"/>
              <a:gd name="connsiteX4" fmla="*/ 2862884 w 8543919"/>
              <a:gd name="connsiteY4" fmla="*/ 6896093 h 6896093"/>
              <a:gd name="connsiteX5" fmla="*/ 0 w 8543919"/>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105772 w 8543919"/>
              <a:gd name="connsiteY3" fmla="*/ 30575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327425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02910 w 8527744"/>
              <a:gd name="connsiteY4" fmla="*/ 686751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523432 w 8527744"/>
              <a:gd name="connsiteY3" fmla="*/ 5782739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846709 w 8527744"/>
              <a:gd name="connsiteY5" fmla="*/ 689609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935665 w 8527744"/>
              <a:gd name="connsiteY5" fmla="*/ 687348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307659 w 8527744"/>
              <a:gd name="connsiteY5" fmla="*/ 6843336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170183 w 8527744"/>
              <a:gd name="connsiteY5" fmla="*/ 6911167 h 6912738"/>
              <a:gd name="connsiteX6" fmla="*/ 0 w 8527744"/>
              <a:gd name="connsiteY6" fmla="*/ 2353181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4185676 w 9543237"/>
              <a:gd name="connsiteY5" fmla="*/ 6911167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297198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293030"/>
              <a:gd name="connsiteX1" fmla="*/ 5237940 w 9543237"/>
              <a:gd name="connsiteY1" fmla="*/ 0 h 6293030"/>
              <a:gd name="connsiteX2" fmla="*/ 9543237 w 9543237"/>
              <a:gd name="connsiteY2" fmla="*/ 2327425 h 6293030"/>
              <a:gd name="connsiteX3" fmla="*/ 9538925 w 9543237"/>
              <a:gd name="connsiteY3" fmla="*/ 5782739 h 6293030"/>
              <a:gd name="connsiteX4" fmla="*/ 3150655 w 9543237"/>
              <a:gd name="connsiteY4" fmla="*/ 6293030 h 6293030"/>
              <a:gd name="connsiteX5" fmla="*/ 0 w 9543237"/>
              <a:gd name="connsiteY5" fmla="*/ 1124633 h 6293030"/>
              <a:gd name="connsiteX0" fmla="*/ 0 w 9543237"/>
              <a:gd name="connsiteY0" fmla="*/ 1124633 h 6302268"/>
              <a:gd name="connsiteX1" fmla="*/ 5237940 w 9543237"/>
              <a:gd name="connsiteY1" fmla="*/ 0 h 6302268"/>
              <a:gd name="connsiteX2" fmla="*/ 9543237 w 9543237"/>
              <a:gd name="connsiteY2" fmla="*/ 2327425 h 6302268"/>
              <a:gd name="connsiteX3" fmla="*/ 3150655 w 9543237"/>
              <a:gd name="connsiteY3" fmla="*/ 6293030 h 6302268"/>
              <a:gd name="connsiteX4" fmla="*/ 0 w 9543237"/>
              <a:gd name="connsiteY4" fmla="*/ 1124633 h 6302268"/>
              <a:gd name="connsiteX0" fmla="*/ 0 w 9445594"/>
              <a:gd name="connsiteY0" fmla="*/ 1124633 h 6305662"/>
              <a:gd name="connsiteX1" fmla="*/ 5237940 w 9445594"/>
              <a:gd name="connsiteY1" fmla="*/ 0 h 6305662"/>
              <a:gd name="connsiteX2" fmla="*/ 9445594 w 9445594"/>
              <a:gd name="connsiteY2" fmla="*/ 3208271 h 6305662"/>
              <a:gd name="connsiteX3" fmla="*/ 3150655 w 9445594"/>
              <a:gd name="connsiteY3" fmla="*/ 6293030 h 6305662"/>
              <a:gd name="connsiteX4" fmla="*/ 0 w 9445594"/>
              <a:gd name="connsiteY4" fmla="*/ 1124633 h 6305662"/>
              <a:gd name="connsiteX0" fmla="*/ 0 w 9445594"/>
              <a:gd name="connsiteY0" fmla="*/ 0 h 5181029"/>
              <a:gd name="connsiteX1" fmla="*/ 9445594 w 9445594"/>
              <a:gd name="connsiteY1" fmla="*/ 2083638 h 5181029"/>
              <a:gd name="connsiteX2" fmla="*/ 3150655 w 9445594"/>
              <a:gd name="connsiteY2" fmla="*/ 5168397 h 5181029"/>
              <a:gd name="connsiteX3" fmla="*/ 0 w 9445594"/>
              <a:gd name="connsiteY3" fmla="*/ 0 h 5181029"/>
              <a:gd name="connsiteX0" fmla="*/ 0 w 9445594"/>
              <a:gd name="connsiteY0" fmla="*/ 0 h 5177226"/>
              <a:gd name="connsiteX1" fmla="*/ 9445594 w 9445594"/>
              <a:gd name="connsiteY1" fmla="*/ 2083638 h 5177226"/>
              <a:gd name="connsiteX2" fmla="*/ 3150655 w 9445594"/>
              <a:gd name="connsiteY2" fmla="*/ 5168397 h 5177226"/>
              <a:gd name="connsiteX3" fmla="*/ 0 w 9445594"/>
              <a:gd name="connsiteY3" fmla="*/ 0 h 5177226"/>
              <a:gd name="connsiteX0" fmla="*/ 0 w 9445594"/>
              <a:gd name="connsiteY0" fmla="*/ 0 h 5168397"/>
              <a:gd name="connsiteX1" fmla="*/ 9445594 w 9445594"/>
              <a:gd name="connsiteY1" fmla="*/ 2083638 h 5168397"/>
              <a:gd name="connsiteX2" fmla="*/ 3150655 w 9445594"/>
              <a:gd name="connsiteY2" fmla="*/ 5168397 h 5168397"/>
              <a:gd name="connsiteX3" fmla="*/ 0 w 9445594"/>
              <a:gd name="connsiteY3" fmla="*/ 0 h 5168397"/>
              <a:gd name="connsiteX0" fmla="*/ 0 w 11310584"/>
              <a:gd name="connsiteY0" fmla="*/ 0 h 5168397"/>
              <a:gd name="connsiteX1" fmla="*/ 11310584 w 11310584"/>
              <a:gd name="connsiteY1" fmla="*/ 368307 h 5168397"/>
              <a:gd name="connsiteX2" fmla="*/ 3150655 w 11310584"/>
              <a:gd name="connsiteY2" fmla="*/ 5168397 h 5168397"/>
              <a:gd name="connsiteX3" fmla="*/ 0 w 11310584"/>
              <a:gd name="connsiteY3" fmla="*/ 0 h 5168397"/>
              <a:gd name="connsiteX0" fmla="*/ 0 w 11310584"/>
              <a:gd name="connsiteY0" fmla="*/ 0 h 5531553"/>
              <a:gd name="connsiteX1" fmla="*/ 11310584 w 11310584"/>
              <a:gd name="connsiteY1" fmla="*/ 368307 h 5531553"/>
              <a:gd name="connsiteX2" fmla="*/ 8120708 w 11310584"/>
              <a:gd name="connsiteY2" fmla="*/ 5531553 h 5531553"/>
              <a:gd name="connsiteX3" fmla="*/ 0 w 11310584"/>
              <a:gd name="connsiteY3" fmla="*/ 0 h 5531553"/>
              <a:gd name="connsiteX0" fmla="*/ 0 w 9455359"/>
              <a:gd name="connsiteY0" fmla="*/ 2065608 h 5163246"/>
              <a:gd name="connsiteX1" fmla="*/ 9455359 w 9455359"/>
              <a:gd name="connsiteY1" fmla="*/ 0 h 5163246"/>
              <a:gd name="connsiteX2" fmla="*/ 6265483 w 9455359"/>
              <a:gd name="connsiteY2" fmla="*/ 5163246 h 5163246"/>
              <a:gd name="connsiteX3" fmla="*/ 0 w 9455359"/>
              <a:gd name="connsiteY3" fmla="*/ 2065608 h 5163246"/>
              <a:gd name="connsiteX0" fmla="*/ 0 w 9455359"/>
              <a:gd name="connsiteY0" fmla="*/ 2065608 h 14057758"/>
              <a:gd name="connsiteX1" fmla="*/ 9455359 w 9455359"/>
              <a:gd name="connsiteY1" fmla="*/ 0 h 14057758"/>
              <a:gd name="connsiteX2" fmla="*/ 3721352 w 9455359"/>
              <a:gd name="connsiteY2" fmla="*/ 14057758 h 14057758"/>
              <a:gd name="connsiteX3" fmla="*/ 0 w 9455359"/>
              <a:gd name="connsiteY3" fmla="*/ 2065608 h 14057758"/>
            </a:gdLst>
            <a:ahLst/>
            <a:cxnLst>
              <a:cxn ang="0">
                <a:pos x="connsiteX0" y="connsiteY0"/>
              </a:cxn>
              <a:cxn ang="0">
                <a:pos x="connsiteX1" y="connsiteY1"/>
              </a:cxn>
              <a:cxn ang="0">
                <a:pos x="connsiteX2" y="connsiteY2"/>
              </a:cxn>
              <a:cxn ang="0">
                <a:pos x="connsiteX3" y="connsiteY3"/>
              </a:cxn>
            </a:cxnLst>
            <a:rect l="l" t="t" r="r" b="b"/>
            <a:pathLst>
              <a:path w="9455359" h="14057758">
                <a:moveTo>
                  <a:pt x="0" y="2065608"/>
                </a:moveTo>
                <a:lnTo>
                  <a:pt x="9455359" y="0"/>
                </a:lnTo>
                <a:cubicBezTo>
                  <a:pt x="9439466" y="5732"/>
                  <a:pt x="3749595" y="14041875"/>
                  <a:pt x="3721352" y="14057758"/>
                </a:cubicBezTo>
                <a:lnTo>
                  <a:pt x="0" y="2065608"/>
                </a:lnTo>
                <a:close/>
              </a:path>
            </a:pathLst>
          </a:custGeom>
          <a:solidFill>
            <a:srgbClr val="C3EC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defRPr b="0" i="0">
                <a:solidFill>
                  <a:schemeClr val="lt1"/>
                </a:solidFill>
                <a:latin typeface="Arial" charset="0"/>
                <a:ea typeface="Arial" charset="0"/>
                <a:cs typeface="Arial"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800" dirty="0"/>
          </a:p>
        </p:txBody>
      </p:sp>
      <p:sp>
        <p:nvSpPr>
          <p:cNvPr id="41" name="Content Placeholder 2">
            <a:extLst>
              <a:ext uri="{FF2B5EF4-FFF2-40B4-BE49-F238E27FC236}">
                <a16:creationId xmlns:a16="http://schemas.microsoft.com/office/drawing/2014/main" id="{A2DD26BE-4BCD-47BA-81A7-843AD8DFC2C2}"/>
              </a:ext>
            </a:extLst>
          </p:cNvPr>
          <p:cNvSpPr txBox="1">
            <a:spLocks/>
          </p:cNvSpPr>
          <p:nvPr/>
        </p:nvSpPr>
        <p:spPr>
          <a:xfrm>
            <a:off x="6184196" y="3867692"/>
            <a:ext cx="5623526" cy="1741963"/>
          </a:xfrm>
          <a:prstGeom prst="rect">
            <a:avLst/>
          </a:prstGeom>
        </p:spPr>
        <p:txBody>
          <a:bodyPr vert="horz" lIns="0" tIns="0" rIns="0" bIns="0" spcCol="301752" rtlCol="0">
            <a:noAutofit/>
          </a:bodyPr>
          <a:lstStyle>
            <a:lvl1pPr marL="182880" indent="-182880" algn="l" defTabSz="914400"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5760" indent="-182880" algn="l" defTabSz="9144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2pPr>
            <a:lvl3pPr marL="548640" indent="-182880" algn="l" defTabSz="9144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3pPr>
            <a:lvl4pPr marL="731520" indent="-182880" algn="l" defTabSz="9144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4pPr>
            <a:lvl5pPr marL="914400" indent="-182880" algn="l" defTabSz="9144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5pPr>
            <a:lvl6pPr marL="1097280" indent="-182880" algn="l" defTabSz="9144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6pPr>
            <a:lvl7pPr marL="1280160" indent="-182880" algn="l" defTabSz="9144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7pPr>
            <a:lvl8pPr marL="1463040" indent="-182880" algn="l" defTabSz="9144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8pPr>
            <a:lvl9pPr marL="1645920" indent="-182880" algn="l" defTabSz="9144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400" dirty="0">
                <a:latin typeface="Arial" panose="020B0604020202020204" pitchFamily="34" charset="0"/>
                <a:cs typeface="Arial" panose="020B0604020202020204" pitchFamily="34" charset="0"/>
              </a:rPr>
              <a:t>The C&amp;I sector is expected to be most heavily affected in the current market conditions due to decreased activity and corresponding economic effects. Different regions are predicted to have different levels of effects, with nascent markets taking less of a direct hit than established markets; regions containing pandemic hotspots are expected to be more heavily affected. Application segments with stimulus packages that incentivize clean energy are likely to bounce back more rapidly.</a:t>
            </a:r>
          </a:p>
        </p:txBody>
      </p:sp>
      <p:sp>
        <p:nvSpPr>
          <p:cNvPr id="45" name="Rectangle 44">
            <a:extLst>
              <a:ext uri="{FF2B5EF4-FFF2-40B4-BE49-F238E27FC236}">
                <a16:creationId xmlns:a16="http://schemas.microsoft.com/office/drawing/2014/main" id="{F4E09575-DADA-43C4-A2DB-3A005209660B}"/>
              </a:ext>
            </a:extLst>
          </p:cNvPr>
          <p:cNvSpPr/>
          <p:nvPr/>
        </p:nvSpPr>
        <p:spPr bwMode="auto">
          <a:xfrm>
            <a:off x="168015" y="3867692"/>
            <a:ext cx="1430345" cy="1741963"/>
          </a:xfrm>
          <a:prstGeom prst="rect">
            <a:avLst/>
          </a:prstGeom>
          <a:solidFill>
            <a:srgbClr val="C3EC0C"/>
          </a:solidFill>
          <a:ln>
            <a:noFill/>
          </a:ln>
        </p:spPr>
        <p:style>
          <a:lnRef idx="0">
            <a:scrgbClr r="0" g="0" b="0"/>
          </a:lnRef>
          <a:fillRef idx="0">
            <a:scrgbClr r="0" g="0" b="0"/>
          </a:fillRef>
          <a:effectRef idx="0">
            <a:scrgbClr r="0" g="0" b="0"/>
          </a:effectRef>
          <a:fontRef idx="minor">
            <a:schemeClr val="lt1"/>
          </a:fontRef>
        </p:style>
        <p:txBody>
          <a:bodyPr lIns="0" tIns="58674" rIns="0" bIns="58674" spcCol="1270" anchor="ctr"/>
          <a:lstStyle/>
          <a:p>
            <a:pPr algn="ctr" defTabSz="977621">
              <a:lnSpc>
                <a:spcPct val="150000"/>
              </a:lnSpc>
              <a:spcAft>
                <a:spcPct val="35000"/>
              </a:spcAft>
            </a:pPr>
            <a:r>
              <a:rPr lang="en-GB" sz="1200" b="1" dirty="0">
                <a:solidFill>
                  <a:schemeClr val="tx1"/>
                </a:solidFill>
                <a:latin typeface="+mj-lt"/>
                <a:cs typeface="Arial" panose="020B0604020202020204" pitchFamily="34" charset="0"/>
              </a:rPr>
              <a:t>Key Highlights across the Value Chain</a:t>
            </a:r>
            <a:endParaRPr lang="en-US" sz="1200" b="1"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365965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EAA9053B-3FCF-44F9-9370-A27AC755F40F}"/>
              </a:ext>
            </a:extLst>
          </p:cNvPr>
          <p:cNvSpPr txBox="1">
            <a:spLocks noChangeAspect="1"/>
          </p:cNvSpPr>
          <p:nvPr/>
        </p:nvSpPr>
        <p:spPr>
          <a:xfrm>
            <a:off x="542426" y="4924826"/>
            <a:ext cx="561703" cy="895278"/>
          </a:xfrm>
          <a:custGeom>
            <a:avLst/>
            <a:gdLst>
              <a:gd name="connsiteX0" fmla="*/ 3 w 2571750"/>
              <a:gd name="connsiteY0" fmla="*/ 982319 h 2571750"/>
              <a:gd name="connsiteX1" fmla="*/ 1285875 w 2571750"/>
              <a:gd name="connsiteY1" fmla="*/ 0 h 2571750"/>
              <a:gd name="connsiteX2" fmla="*/ 2571747 w 2571750"/>
              <a:gd name="connsiteY2" fmla="*/ 982319 h 2571750"/>
              <a:gd name="connsiteX3" fmla="*/ 2080588 w 2571750"/>
              <a:gd name="connsiteY3" fmla="*/ 2571743 h 2571750"/>
              <a:gd name="connsiteX4" fmla="*/ 491162 w 2571750"/>
              <a:gd name="connsiteY4" fmla="*/ 2571743 h 2571750"/>
              <a:gd name="connsiteX5" fmla="*/ 3 w 2571750"/>
              <a:gd name="connsiteY5" fmla="*/ 982319 h 2571750"/>
              <a:gd name="connsiteX0" fmla="*/ 0 w 2571744"/>
              <a:gd name="connsiteY0" fmla="*/ 1791944 h 3381368"/>
              <a:gd name="connsiteX1" fmla="*/ 1800222 w 2571744"/>
              <a:gd name="connsiteY1" fmla="*/ 0 h 3381368"/>
              <a:gd name="connsiteX2" fmla="*/ 2571744 w 2571744"/>
              <a:gd name="connsiteY2" fmla="*/ 1791944 h 3381368"/>
              <a:gd name="connsiteX3" fmla="*/ 2080585 w 2571744"/>
              <a:gd name="connsiteY3" fmla="*/ 3381368 h 3381368"/>
              <a:gd name="connsiteX4" fmla="*/ 491159 w 2571744"/>
              <a:gd name="connsiteY4" fmla="*/ 3381368 h 3381368"/>
              <a:gd name="connsiteX5" fmla="*/ 0 w 2571744"/>
              <a:gd name="connsiteY5" fmla="*/ 1791944 h 3381368"/>
              <a:gd name="connsiteX0" fmla="*/ 0 w 5010144"/>
              <a:gd name="connsiteY0" fmla="*/ 2458694 h 3381368"/>
              <a:gd name="connsiteX1" fmla="*/ 4238622 w 5010144"/>
              <a:gd name="connsiteY1" fmla="*/ 0 h 3381368"/>
              <a:gd name="connsiteX2" fmla="*/ 5010144 w 5010144"/>
              <a:gd name="connsiteY2" fmla="*/ 1791944 h 3381368"/>
              <a:gd name="connsiteX3" fmla="*/ 4518985 w 5010144"/>
              <a:gd name="connsiteY3" fmla="*/ 3381368 h 3381368"/>
              <a:gd name="connsiteX4" fmla="*/ 2929559 w 5010144"/>
              <a:gd name="connsiteY4" fmla="*/ 3381368 h 3381368"/>
              <a:gd name="connsiteX5" fmla="*/ 0 w 5010144"/>
              <a:gd name="connsiteY5" fmla="*/ 2458694 h 3381368"/>
              <a:gd name="connsiteX0" fmla="*/ 0 w 5010144"/>
              <a:gd name="connsiteY0" fmla="*/ 2458694 h 6905618"/>
              <a:gd name="connsiteX1" fmla="*/ 4238622 w 5010144"/>
              <a:gd name="connsiteY1" fmla="*/ 0 h 6905618"/>
              <a:gd name="connsiteX2" fmla="*/ 5010144 w 5010144"/>
              <a:gd name="connsiteY2" fmla="*/ 1791944 h 6905618"/>
              <a:gd name="connsiteX3" fmla="*/ 4518985 w 5010144"/>
              <a:gd name="connsiteY3" fmla="*/ 3381368 h 6905618"/>
              <a:gd name="connsiteX4" fmla="*/ 2872409 w 5010144"/>
              <a:gd name="connsiteY4" fmla="*/ 6905618 h 6905618"/>
              <a:gd name="connsiteX5" fmla="*/ 0 w 5010144"/>
              <a:gd name="connsiteY5" fmla="*/ 2458694 h 6905618"/>
              <a:gd name="connsiteX0" fmla="*/ 0 w 5319085"/>
              <a:gd name="connsiteY0" fmla="*/ 2458694 h 6905618"/>
              <a:gd name="connsiteX1" fmla="*/ 4238622 w 5319085"/>
              <a:gd name="connsiteY1" fmla="*/ 0 h 6905618"/>
              <a:gd name="connsiteX2" fmla="*/ 5010144 w 5319085"/>
              <a:gd name="connsiteY2" fmla="*/ 1791944 h 6905618"/>
              <a:gd name="connsiteX3" fmla="*/ 5319085 w 5319085"/>
              <a:gd name="connsiteY3" fmla="*/ 6867518 h 6905618"/>
              <a:gd name="connsiteX4" fmla="*/ 2872409 w 5319085"/>
              <a:gd name="connsiteY4" fmla="*/ 6905618 h 6905618"/>
              <a:gd name="connsiteX5" fmla="*/ 0 w 5319085"/>
              <a:gd name="connsiteY5" fmla="*/ 2458694 h 6905618"/>
              <a:gd name="connsiteX0" fmla="*/ 0 w 5319085"/>
              <a:gd name="connsiteY0" fmla="*/ 2458694 h 6896093"/>
              <a:gd name="connsiteX1" fmla="*/ 4238622 w 5319085"/>
              <a:gd name="connsiteY1" fmla="*/ 0 h 6896093"/>
              <a:gd name="connsiteX2" fmla="*/ 5010144 w 5319085"/>
              <a:gd name="connsiteY2" fmla="*/ 1791944 h 6896093"/>
              <a:gd name="connsiteX3" fmla="*/ 5319085 w 5319085"/>
              <a:gd name="connsiteY3" fmla="*/ 6867518 h 6896093"/>
              <a:gd name="connsiteX4" fmla="*/ 2862884 w 5319085"/>
              <a:gd name="connsiteY4" fmla="*/ 6896093 h 6896093"/>
              <a:gd name="connsiteX5" fmla="*/ 0 w 5319085"/>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5319085 w 8543919"/>
              <a:gd name="connsiteY3" fmla="*/ 6867518 h 6896093"/>
              <a:gd name="connsiteX4" fmla="*/ 2862884 w 8543919"/>
              <a:gd name="connsiteY4" fmla="*/ 6896093 h 6896093"/>
              <a:gd name="connsiteX5" fmla="*/ 0 w 8543919"/>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105772 w 8543919"/>
              <a:gd name="connsiteY3" fmla="*/ 30575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327425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02910 w 8527744"/>
              <a:gd name="connsiteY4" fmla="*/ 686751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523432 w 8527744"/>
              <a:gd name="connsiteY3" fmla="*/ 5782739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846709 w 8527744"/>
              <a:gd name="connsiteY5" fmla="*/ 689609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935665 w 8527744"/>
              <a:gd name="connsiteY5" fmla="*/ 687348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307659 w 8527744"/>
              <a:gd name="connsiteY5" fmla="*/ 6843336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170183 w 8527744"/>
              <a:gd name="connsiteY5" fmla="*/ 6911167 h 6912738"/>
              <a:gd name="connsiteX6" fmla="*/ 0 w 8527744"/>
              <a:gd name="connsiteY6" fmla="*/ 2353181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4185676 w 9543237"/>
              <a:gd name="connsiteY5" fmla="*/ 6911167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297198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293030"/>
              <a:gd name="connsiteX1" fmla="*/ 5237940 w 9543237"/>
              <a:gd name="connsiteY1" fmla="*/ 0 h 6293030"/>
              <a:gd name="connsiteX2" fmla="*/ 9543237 w 9543237"/>
              <a:gd name="connsiteY2" fmla="*/ 2327425 h 6293030"/>
              <a:gd name="connsiteX3" fmla="*/ 9538925 w 9543237"/>
              <a:gd name="connsiteY3" fmla="*/ 5782739 h 6293030"/>
              <a:gd name="connsiteX4" fmla="*/ 3150655 w 9543237"/>
              <a:gd name="connsiteY4" fmla="*/ 6293030 h 6293030"/>
              <a:gd name="connsiteX5" fmla="*/ 0 w 9543237"/>
              <a:gd name="connsiteY5" fmla="*/ 1124633 h 6293030"/>
              <a:gd name="connsiteX0" fmla="*/ 0 w 9543237"/>
              <a:gd name="connsiteY0" fmla="*/ 1124633 h 6302268"/>
              <a:gd name="connsiteX1" fmla="*/ 5237940 w 9543237"/>
              <a:gd name="connsiteY1" fmla="*/ 0 h 6302268"/>
              <a:gd name="connsiteX2" fmla="*/ 9543237 w 9543237"/>
              <a:gd name="connsiteY2" fmla="*/ 2327425 h 6302268"/>
              <a:gd name="connsiteX3" fmla="*/ 3150655 w 9543237"/>
              <a:gd name="connsiteY3" fmla="*/ 6293030 h 6302268"/>
              <a:gd name="connsiteX4" fmla="*/ 0 w 9543237"/>
              <a:gd name="connsiteY4" fmla="*/ 1124633 h 6302268"/>
              <a:gd name="connsiteX0" fmla="*/ 0 w 9445594"/>
              <a:gd name="connsiteY0" fmla="*/ 1124633 h 6305662"/>
              <a:gd name="connsiteX1" fmla="*/ 5237940 w 9445594"/>
              <a:gd name="connsiteY1" fmla="*/ 0 h 6305662"/>
              <a:gd name="connsiteX2" fmla="*/ 9445594 w 9445594"/>
              <a:gd name="connsiteY2" fmla="*/ 3208271 h 6305662"/>
              <a:gd name="connsiteX3" fmla="*/ 3150655 w 9445594"/>
              <a:gd name="connsiteY3" fmla="*/ 6293030 h 6305662"/>
              <a:gd name="connsiteX4" fmla="*/ 0 w 9445594"/>
              <a:gd name="connsiteY4" fmla="*/ 1124633 h 6305662"/>
              <a:gd name="connsiteX0" fmla="*/ 0 w 9445594"/>
              <a:gd name="connsiteY0" fmla="*/ 0 h 5181029"/>
              <a:gd name="connsiteX1" fmla="*/ 9445594 w 9445594"/>
              <a:gd name="connsiteY1" fmla="*/ 2083638 h 5181029"/>
              <a:gd name="connsiteX2" fmla="*/ 3150655 w 9445594"/>
              <a:gd name="connsiteY2" fmla="*/ 5168397 h 5181029"/>
              <a:gd name="connsiteX3" fmla="*/ 0 w 9445594"/>
              <a:gd name="connsiteY3" fmla="*/ 0 h 5181029"/>
              <a:gd name="connsiteX0" fmla="*/ 0 w 9445594"/>
              <a:gd name="connsiteY0" fmla="*/ 0 h 5177226"/>
              <a:gd name="connsiteX1" fmla="*/ 9445594 w 9445594"/>
              <a:gd name="connsiteY1" fmla="*/ 2083638 h 5177226"/>
              <a:gd name="connsiteX2" fmla="*/ 3150655 w 9445594"/>
              <a:gd name="connsiteY2" fmla="*/ 5168397 h 5177226"/>
              <a:gd name="connsiteX3" fmla="*/ 0 w 9445594"/>
              <a:gd name="connsiteY3" fmla="*/ 0 h 5177226"/>
              <a:gd name="connsiteX0" fmla="*/ 0 w 9445594"/>
              <a:gd name="connsiteY0" fmla="*/ 0 h 5168397"/>
              <a:gd name="connsiteX1" fmla="*/ 9445594 w 9445594"/>
              <a:gd name="connsiteY1" fmla="*/ 2083638 h 5168397"/>
              <a:gd name="connsiteX2" fmla="*/ 3150655 w 9445594"/>
              <a:gd name="connsiteY2" fmla="*/ 5168397 h 5168397"/>
              <a:gd name="connsiteX3" fmla="*/ 0 w 9445594"/>
              <a:gd name="connsiteY3" fmla="*/ 0 h 5168397"/>
              <a:gd name="connsiteX0" fmla="*/ 0 w 11310584"/>
              <a:gd name="connsiteY0" fmla="*/ 0 h 5168397"/>
              <a:gd name="connsiteX1" fmla="*/ 11310584 w 11310584"/>
              <a:gd name="connsiteY1" fmla="*/ 368307 h 5168397"/>
              <a:gd name="connsiteX2" fmla="*/ 3150655 w 11310584"/>
              <a:gd name="connsiteY2" fmla="*/ 5168397 h 5168397"/>
              <a:gd name="connsiteX3" fmla="*/ 0 w 11310584"/>
              <a:gd name="connsiteY3" fmla="*/ 0 h 5168397"/>
              <a:gd name="connsiteX0" fmla="*/ 0 w 11310584"/>
              <a:gd name="connsiteY0" fmla="*/ 0 h 5531553"/>
              <a:gd name="connsiteX1" fmla="*/ 11310584 w 11310584"/>
              <a:gd name="connsiteY1" fmla="*/ 368307 h 5531553"/>
              <a:gd name="connsiteX2" fmla="*/ 8120708 w 11310584"/>
              <a:gd name="connsiteY2" fmla="*/ 5531553 h 5531553"/>
              <a:gd name="connsiteX3" fmla="*/ 0 w 11310584"/>
              <a:gd name="connsiteY3" fmla="*/ 0 h 5531553"/>
              <a:gd name="connsiteX0" fmla="*/ 0 w 9455359"/>
              <a:gd name="connsiteY0" fmla="*/ 2065608 h 5163246"/>
              <a:gd name="connsiteX1" fmla="*/ 9455359 w 9455359"/>
              <a:gd name="connsiteY1" fmla="*/ 0 h 5163246"/>
              <a:gd name="connsiteX2" fmla="*/ 6265483 w 9455359"/>
              <a:gd name="connsiteY2" fmla="*/ 5163246 h 5163246"/>
              <a:gd name="connsiteX3" fmla="*/ 0 w 9455359"/>
              <a:gd name="connsiteY3" fmla="*/ 2065608 h 5163246"/>
              <a:gd name="connsiteX0" fmla="*/ 0 w 9455359"/>
              <a:gd name="connsiteY0" fmla="*/ 2065608 h 14057758"/>
              <a:gd name="connsiteX1" fmla="*/ 9455359 w 9455359"/>
              <a:gd name="connsiteY1" fmla="*/ 0 h 14057758"/>
              <a:gd name="connsiteX2" fmla="*/ 3721352 w 9455359"/>
              <a:gd name="connsiteY2" fmla="*/ 14057758 h 14057758"/>
              <a:gd name="connsiteX3" fmla="*/ 0 w 9455359"/>
              <a:gd name="connsiteY3" fmla="*/ 2065608 h 14057758"/>
            </a:gdLst>
            <a:ahLst/>
            <a:cxnLst>
              <a:cxn ang="0">
                <a:pos x="connsiteX0" y="connsiteY0"/>
              </a:cxn>
              <a:cxn ang="0">
                <a:pos x="connsiteX1" y="connsiteY1"/>
              </a:cxn>
              <a:cxn ang="0">
                <a:pos x="connsiteX2" y="connsiteY2"/>
              </a:cxn>
              <a:cxn ang="0">
                <a:pos x="connsiteX3" y="connsiteY3"/>
              </a:cxn>
            </a:cxnLst>
            <a:rect l="l" t="t" r="r" b="b"/>
            <a:pathLst>
              <a:path w="9455359" h="14057758">
                <a:moveTo>
                  <a:pt x="0" y="2065608"/>
                </a:moveTo>
                <a:lnTo>
                  <a:pt x="9455359" y="0"/>
                </a:lnTo>
                <a:cubicBezTo>
                  <a:pt x="9439466" y="5732"/>
                  <a:pt x="3749595" y="14041875"/>
                  <a:pt x="3721352" y="14057758"/>
                </a:cubicBezTo>
                <a:lnTo>
                  <a:pt x="0" y="2065608"/>
                </a:lnTo>
                <a:close/>
              </a:path>
            </a:pathLst>
          </a:custGeom>
          <a:solidFill>
            <a:srgbClr val="C3EC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defRPr b="0" i="0">
                <a:solidFill>
                  <a:schemeClr val="lt1"/>
                </a:solidFill>
                <a:latin typeface="Arial" charset="0"/>
                <a:ea typeface="Arial" charset="0"/>
                <a:cs typeface="Arial"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800" dirty="0"/>
          </a:p>
        </p:txBody>
      </p:sp>
      <p:sp>
        <p:nvSpPr>
          <p:cNvPr id="4" name="Title 3">
            <a:extLst>
              <a:ext uri="{FF2B5EF4-FFF2-40B4-BE49-F238E27FC236}">
                <a16:creationId xmlns:a16="http://schemas.microsoft.com/office/drawing/2014/main" id="{540273EE-8635-49C0-84BE-B1617DE6FB42}"/>
              </a:ext>
            </a:extLst>
          </p:cNvPr>
          <p:cNvSpPr>
            <a:spLocks noGrp="1"/>
          </p:cNvSpPr>
          <p:nvPr>
            <p:ph type="title"/>
          </p:nvPr>
        </p:nvSpPr>
        <p:spPr/>
        <p:txBody>
          <a:bodyPr/>
          <a:lstStyle/>
          <a:p>
            <a:r>
              <a:rPr lang="en-GB" dirty="0"/>
              <a:t>Market Inflection Trends</a:t>
            </a:r>
            <a:endParaRPr lang="en-US" dirty="0"/>
          </a:p>
        </p:txBody>
      </p:sp>
      <p:graphicFrame>
        <p:nvGraphicFramePr>
          <p:cNvPr id="21" name="Group 34">
            <a:extLst>
              <a:ext uri="{FF2B5EF4-FFF2-40B4-BE49-F238E27FC236}">
                <a16:creationId xmlns:a16="http://schemas.microsoft.com/office/drawing/2014/main" id="{8D36534F-E9D5-42F8-BAAF-4D16A7D3F273}"/>
              </a:ext>
            </a:extLst>
          </p:cNvPr>
          <p:cNvGraphicFramePr>
            <a:graphicFrameLocks noGrp="1"/>
          </p:cNvGraphicFramePr>
          <p:nvPr/>
        </p:nvGraphicFramePr>
        <p:xfrm>
          <a:off x="5839060" y="1549195"/>
          <a:ext cx="5926917" cy="2976282"/>
        </p:xfrm>
        <a:graphic>
          <a:graphicData uri="http://schemas.openxmlformats.org/drawingml/2006/table">
            <a:tbl>
              <a:tblPr>
                <a:tableStyleId>{2D5ABB26-0587-4C30-8999-92F81FD0307C}</a:tableStyleId>
              </a:tblPr>
              <a:tblGrid>
                <a:gridCol w="1407694">
                  <a:extLst>
                    <a:ext uri="{9D8B030D-6E8A-4147-A177-3AD203B41FA5}">
                      <a16:colId xmlns:a16="http://schemas.microsoft.com/office/drawing/2014/main" val="20000"/>
                    </a:ext>
                  </a:extLst>
                </a:gridCol>
                <a:gridCol w="887153">
                  <a:extLst>
                    <a:ext uri="{9D8B030D-6E8A-4147-A177-3AD203B41FA5}">
                      <a16:colId xmlns:a16="http://schemas.microsoft.com/office/drawing/2014/main" val="20001"/>
                    </a:ext>
                  </a:extLst>
                </a:gridCol>
                <a:gridCol w="917058">
                  <a:extLst>
                    <a:ext uri="{9D8B030D-6E8A-4147-A177-3AD203B41FA5}">
                      <a16:colId xmlns:a16="http://schemas.microsoft.com/office/drawing/2014/main" val="20002"/>
                    </a:ext>
                  </a:extLst>
                </a:gridCol>
                <a:gridCol w="911639">
                  <a:extLst>
                    <a:ext uri="{9D8B030D-6E8A-4147-A177-3AD203B41FA5}">
                      <a16:colId xmlns:a16="http://schemas.microsoft.com/office/drawing/2014/main" val="20003"/>
                    </a:ext>
                  </a:extLst>
                </a:gridCol>
                <a:gridCol w="917677">
                  <a:extLst>
                    <a:ext uri="{9D8B030D-6E8A-4147-A177-3AD203B41FA5}">
                      <a16:colId xmlns:a16="http://schemas.microsoft.com/office/drawing/2014/main" val="2540648031"/>
                    </a:ext>
                  </a:extLst>
                </a:gridCol>
                <a:gridCol w="885696">
                  <a:extLst>
                    <a:ext uri="{9D8B030D-6E8A-4147-A177-3AD203B41FA5}">
                      <a16:colId xmlns:a16="http://schemas.microsoft.com/office/drawing/2014/main" val="20004"/>
                    </a:ext>
                  </a:extLst>
                </a:gridCol>
              </a:tblGrid>
              <a:tr h="51183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bg1"/>
                        </a:solidFill>
                        <a:effectLst/>
                        <a:latin typeface="Arial" charset="0"/>
                        <a:cs typeface="Arial" charset="0"/>
                      </a:endParaRPr>
                    </a:p>
                  </a:txBody>
                  <a:tcPr marL="33750" marR="33750" marT="67471" marB="67471" anchor="ctr" anchorCtr="1" horzOverflow="overflow">
                    <a:lnB w="19050" cap="flat" cmpd="sng" algn="ctr">
                      <a:solidFill>
                        <a:schemeClr val="accent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bg1"/>
                          </a:solidFill>
                          <a:effectLst/>
                          <a:latin typeface="Arial" charset="0"/>
                          <a:cs typeface="Arial" charset="0"/>
                        </a:rPr>
                        <a:t>Northeast US</a:t>
                      </a:r>
                    </a:p>
                  </a:txBody>
                  <a:tcPr marL="33750" marR="33750" marT="67471" marB="67471" anchor="ctr" anchorCtr="1" horzOverflow="overflow">
                    <a:lnB w="19050" cap="flat" cmpd="sng" algn="ctr">
                      <a:solidFill>
                        <a:schemeClr val="accent1"/>
                      </a:solidFill>
                      <a:prstDash val="solid"/>
                      <a:round/>
                      <a:headEnd type="none" w="med" len="med"/>
                      <a:tailEnd type="none" w="med" len="med"/>
                    </a:lnB>
                    <a:solidFill>
                      <a:schemeClr val="tx1"/>
                    </a:solidFill>
                  </a:tcPr>
                </a:tc>
                <a:tc>
                  <a:txBody>
                    <a:bodyPr/>
                    <a:lstStyle/>
                    <a:p>
                      <a:pPr marL="0" marR="0" lvl="0" indent="0" algn="ctr" rtl="0" eaLnBrk="1" fontAlgn="base" latinLnBrk="0" hangingPunct="1">
                        <a:lnSpc>
                          <a:spcPct val="100000"/>
                        </a:lnSpc>
                        <a:spcBef>
                          <a:spcPct val="0"/>
                        </a:spcBef>
                        <a:spcAft>
                          <a:spcPct val="0"/>
                        </a:spcAft>
                        <a:buFontTx/>
                        <a:buNone/>
                      </a:pPr>
                      <a:r>
                        <a:rPr lang="en-GB" sz="1100" b="1" u="none" strike="noStrike" cap="none" normalizeH="0" baseline="0" dirty="0">
                          <a:ln>
                            <a:noFill/>
                          </a:ln>
                          <a:solidFill>
                            <a:schemeClr val="bg1"/>
                          </a:solidFill>
                          <a:effectLst/>
                        </a:rPr>
                        <a:t>Southern</a:t>
                      </a:r>
                      <a:endParaRPr lang="en-GB" sz="1100" b="1" i="0" u="none" strike="noStrike" cap="none" normalizeH="0" baseline="0" dirty="0">
                        <a:ln>
                          <a:noFill/>
                        </a:ln>
                        <a:solidFill>
                          <a:schemeClr val="bg1"/>
                        </a:solidFill>
                        <a:effectLst/>
                        <a:latin typeface="Arial" charset="0"/>
                        <a:cs typeface="Arial" charset="0"/>
                      </a:endParaRPr>
                    </a:p>
                    <a:p>
                      <a:pPr marL="0" marR="0" lvl="0" indent="0" algn="ctr">
                        <a:lnSpc>
                          <a:spcPct val="100000"/>
                        </a:lnSpc>
                        <a:spcBef>
                          <a:spcPct val="0"/>
                        </a:spcBef>
                        <a:spcAft>
                          <a:spcPct val="0"/>
                        </a:spcAft>
                        <a:buFontTx/>
                        <a:buNone/>
                      </a:pPr>
                      <a:r>
                        <a:rPr kumimoji="0" lang="en-GB" sz="1100" b="1" u="none" strike="noStrike" cap="none" normalizeH="0" baseline="0" dirty="0">
                          <a:ln>
                            <a:noFill/>
                          </a:ln>
                          <a:solidFill>
                            <a:schemeClr val="bg1"/>
                          </a:solidFill>
                          <a:effectLst/>
                        </a:rPr>
                        <a:t>US</a:t>
                      </a:r>
                      <a:endParaRPr kumimoji="0" lang="en-GB" sz="1100" b="1" i="0" u="none" strike="noStrike" cap="none" normalizeH="0" baseline="0" dirty="0">
                        <a:ln>
                          <a:noFill/>
                        </a:ln>
                        <a:solidFill>
                          <a:schemeClr val="bg1"/>
                        </a:solidFill>
                        <a:effectLst/>
                        <a:latin typeface="Arial"/>
                        <a:cs typeface="Arial"/>
                      </a:endParaRPr>
                    </a:p>
                  </a:txBody>
                  <a:tcPr marL="33750" marR="33750" marT="67471" marB="67471" anchor="ctr" anchorCtr="1" horzOverflow="overflow">
                    <a:lnB w="19050" cap="flat" cmpd="sng" algn="ctr">
                      <a:solidFill>
                        <a:schemeClr val="accent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u="none" strike="noStrike" cap="none" normalizeH="0" baseline="0" dirty="0">
                          <a:ln>
                            <a:noFill/>
                          </a:ln>
                          <a:solidFill>
                            <a:schemeClr val="bg1"/>
                          </a:solidFill>
                          <a:effectLst/>
                        </a:rPr>
                        <a:t>Midwest US</a:t>
                      </a:r>
                      <a:endParaRPr kumimoji="0" lang="en-GB" sz="1100" b="1" i="0" u="none" strike="noStrike" cap="none" normalizeH="0" baseline="0" dirty="0">
                        <a:ln>
                          <a:noFill/>
                        </a:ln>
                        <a:solidFill>
                          <a:schemeClr val="bg1"/>
                        </a:solidFill>
                        <a:effectLst/>
                        <a:latin typeface="Arial" charset="0"/>
                        <a:cs typeface="Arial" charset="0"/>
                      </a:endParaRPr>
                    </a:p>
                  </a:txBody>
                  <a:tcPr marL="33750" marR="33750" marT="67471" marB="67471" anchor="ctr" anchorCtr="1" horzOverflow="overflow">
                    <a:lnB w="19050" cap="flat" cmpd="sng" algn="ctr">
                      <a:solidFill>
                        <a:schemeClr val="accent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bg1"/>
                          </a:solidFill>
                          <a:effectLst/>
                          <a:latin typeface="Arial" charset="0"/>
                          <a:cs typeface="Arial" charset="0"/>
                        </a:rPr>
                        <a:t>West US</a:t>
                      </a:r>
                    </a:p>
                  </a:txBody>
                  <a:tcPr marL="33750" marR="33750" marT="67471" marB="67471" anchor="ctr" anchorCtr="1" horzOverflow="overflow">
                    <a:lnB w="19050" cap="flat" cmpd="sng" algn="ctr">
                      <a:solidFill>
                        <a:schemeClr val="accent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u="none" strike="noStrike" cap="none" normalizeH="0" baseline="0" dirty="0">
                          <a:ln>
                            <a:noFill/>
                          </a:ln>
                          <a:solidFill>
                            <a:schemeClr val="bg1"/>
                          </a:solidFill>
                          <a:effectLst/>
                        </a:rPr>
                        <a:t>Canada</a:t>
                      </a:r>
                      <a:endParaRPr kumimoji="0" lang="en-GB" sz="1100" b="1" i="0" u="none" strike="noStrike" cap="none" normalizeH="0" baseline="0" dirty="0">
                        <a:ln>
                          <a:noFill/>
                        </a:ln>
                        <a:solidFill>
                          <a:schemeClr val="bg1"/>
                        </a:solidFill>
                        <a:effectLst/>
                        <a:latin typeface="Arial" charset="0"/>
                        <a:cs typeface="Arial" charset="0"/>
                      </a:endParaRPr>
                    </a:p>
                  </a:txBody>
                  <a:tcPr marL="33750" marR="33750" marT="67471" marB="67471" anchor="ctr" anchorCtr="1" horzOverflow="overflow">
                    <a:lnB w="19050" cap="flat" cmpd="sng" algn="ctr">
                      <a:solidFill>
                        <a:schemeClr val="accent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9293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u="none" strike="noStrike" cap="none" normalizeH="0" baseline="0" dirty="0">
                          <a:ln>
                            <a:noFill/>
                          </a:ln>
                          <a:effectLst/>
                        </a:rPr>
                        <a:t>Short- to medium-term growth potential (2020–2025)</a:t>
                      </a:r>
                      <a:endParaRPr kumimoji="0" lang="en-GB" sz="1000" b="1" i="0" u="none" strike="noStrike" cap="none" normalizeH="0" baseline="0" dirty="0">
                        <a:ln>
                          <a:noFill/>
                        </a:ln>
                        <a:solidFill>
                          <a:schemeClr val="tx1"/>
                        </a:solidFill>
                        <a:effectLst/>
                        <a:latin typeface="Arial" charset="0"/>
                        <a:cs typeface="Arial" charset="0"/>
                      </a:endParaRPr>
                    </a:p>
                  </a:txBody>
                  <a:tcPr marL="33750" marR="33750" marT="67471" marB="67471" anchor="ctr" anchorCtr="1" horzOverflow="overflow">
                    <a:lnT w="19050" cap="flat" cmpd="sng" algn="ctr">
                      <a:solidFill>
                        <a:schemeClr val="accent1"/>
                      </a:solidFill>
                      <a:prstDash val="solid"/>
                      <a:round/>
                      <a:headEnd type="none" w="med" len="med"/>
                      <a:tailEnd type="none" w="med" len="med"/>
                    </a:lnT>
                    <a:lnB w="6350" cap="flat" cmpd="sng" algn="ctr">
                      <a:solidFill>
                        <a:schemeClr val="tx2"/>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000" u="none" strike="noStrike" cap="none" normalizeH="0" baseline="0" dirty="0">
                          <a:ln>
                            <a:noFill/>
                          </a:ln>
                          <a:effectLst/>
                          <a:sym typeface="Wingdings" pitchFamily="2" charset="2"/>
                        </a:rPr>
                        <a:t>High</a:t>
                      </a:r>
                      <a:endParaRPr kumimoji="0" lang="en-GB" sz="1000" b="0" i="0" u="none" strike="noStrike" cap="none" normalizeH="0" baseline="0" dirty="0">
                        <a:ln>
                          <a:noFill/>
                        </a:ln>
                        <a:solidFill>
                          <a:schemeClr val="tx1"/>
                        </a:solidFill>
                        <a:effectLst/>
                        <a:latin typeface="+mn-lt"/>
                        <a:cs typeface="Arial" charset="0"/>
                        <a:sym typeface="Wingdings" pitchFamily="2" charset="2"/>
                      </a:endParaRPr>
                    </a:p>
                  </a:txBody>
                  <a:tcPr marL="33750" marR="33750" marT="67471" marB="67471" anchor="ctr" anchorCtr="1" horzOverflow="overflow">
                    <a:lnT w="19050" cap="flat" cmpd="sng" algn="ctr">
                      <a:solidFill>
                        <a:schemeClr val="accent1"/>
                      </a:solidFill>
                      <a:prstDash val="solid"/>
                      <a:round/>
                      <a:headEnd type="none" w="med" len="med"/>
                      <a:tailEnd type="none" w="med" len="med"/>
                    </a:lnT>
                    <a:lnB w="6350" cap="flat" cmpd="sng" algn="ctr">
                      <a:solidFill>
                        <a:schemeClr val="tx2"/>
                      </a:solidFill>
                      <a:prstDash val="dash"/>
                      <a:round/>
                      <a:headEnd type="none" w="med" len="med"/>
                      <a:tailEnd type="none" w="med" len="med"/>
                    </a:lnB>
                    <a:solidFill>
                      <a:srgbClr val="F2693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000" u="none" strike="noStrike" cap="none" normalizeH="0" baseline="0" dirty="0">
                          <a:ln>
                            <a:noFill/>
                          </a:ln>
                          <a:effectLst/>
                          <a:sym typeface="Wingdings" pitchFamily="2" charset="2"/>
                        </a:rPr>
                        <a:t>High/ Moderate</a:t>
                      </a:r>
                      <a:endParaRPr kumimoji="0" lang="en-GB" sz="1000" b="0" i="0" u="none" strike="noStrike" cap="none" normalizeH="0" baseline="0" dirty="0">
                        <a:ln>
                          <a:noFill/>
                        </a:ln>
                        <a:solidFill>
                          <a:schemeClr val="tx1"/>
                        </a:solidFill>
                        <a:effectLst/>
                        <a:latin typeface="+mn-lt"/>
                        <a:cs typeface="Arial" charset="0"/>
                        <a:sym typeface="Wingdings" pitchFamily="2" charset="2"/>
                      </a:endParaRPr>
                    </a:p>
                  </a:txBody>
                  <a:tcPr marL="33750" marR="33750" marT="67471" marB="67471" anchor="ctr" anchorCtr="1" horzOverflow="overflow">
                    <a:lnT w="19050" cap="flat" cmpd="sng" algn="ctr">
                      <a:solidFill>
                        <a:schemeClr val="accent1"/>
                      </a:solidFill>
                      <a:prstDash val="solid"/>
                      <a:round/>
                      <a:headEnd type="none" w="med" len="med"/>
                      <a:tailEnd type="none" w="med" len="med"/>
                    </a:lnT>
                    <a:lnB w="6350" cap="flat" cmpd="sng" algn="ctr">
                      <a:solidFill>
                        <a:schemeClr val="tx2"/>
                      </a:solidFill>
                      <a:prstDash val="dash"/>
                      <a:round/>
                      <a:headEnd type="none" w="med" len="med"/>
                      <a:tailEnd type="none" w="med" len="med"/>
                    </a:lnB>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000" u="none" strike="noStrike" cap="none" normalizeH="0" baseline="0" dirty="0">
                          <a:ln>
                            <a:noFill/>
                          </a:ln>
                          <a:effectLst/>
                          <a:sym typeface="Wingdings" pitchFamily="2" charset="2"/>
                        </a:rPr>
                        <a:t>Moderate</a:t>
                      </a:r>
                      <a:endParaRPr kumimoji="0" lang="en-GB" sz="1000" b="0" i="0" u="none" strike="noStrike" cap="none" normalizeH="0" baseline="0" dirty="0">
                        <a:ln>
                          <a:noFill/>
                        </a:ln>
                        <a:solidFill>
                          <a:schemeClr val="tx1"/>
                        </a:solidFill>
                        <a:effectLst/>
                        <a:latin typeface="+mn-lt"/>
                        <a:cs typeface="Arial" charset="0"/>
                        <a:sym typeface="Wingdings" pitchFamily="2" charset="2"/>
                      </a:endParaRPr>
                    </a:p>
                  </a:txBody>
                  <a:tcPr marL="33750" marR="33750" marT="67471" marB="67471" anchor="ctr" anchorCtr="1" horzOverflow="overflow">
                    <a:lnT w="19050" cap="flat" cmpd="sng" algn="ctr">
                      <a:solidFill>
                        <a:schemeClr val="accent1"/>
                      </a:solidFill>
                      <a:prstDash val="solid"/>
                      <a:round/>
                      <a:headEnd type="none" w="med" len="med"/>
                      <a:tailEnd type="none" w="med" len="med"/>
                    </a:lnT>
                    <a:lnB w="6350" cap="flat" cmpd="sng" algn="ctr">
                      <a:solidFill>
                        <a:schemeClr val="tx2"/>
                      </a:solidFill>
                      <a:prstDash val="dash"/>
                      <a:round/>
                      <a:headEnd type="none" w="med" len="med"/>
                      <a:tailEnd type="none" w="med" len="med"/>
                    </a:lnB>
                    <a:solidFill>
                      <a:srgbClr val="FADC33"/>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000" b="0" i="0" u="none" strike="noStrike" cap="none" normalizeH="0" baseline="0" dirty="0">
                          <a:ln>
                            <a:noFill/>
                          </a:ln>
                          <a:solidFill>
                            <a:schemeClr val="tx1"/>
                          </a:solidFill>
                          <a:effectLst/>
                          <a:latin typeface="+mn-lt"/>
                          <a:cs typeface="Arial" charset="0"/>
                          <a:sym typeface="Wingdings" pitchFamily="2" charset="2"/>
                        </a:rPr>
                        <a:t>High</a:t>
                      </a:r>
                    </a:p>
                  </a:txBody>
                  <a:tcPr marL="33750" marR="33750" marT="67471" marB="67471" anchor="ctr" anchorCtr="1" horzOverflow="overflow">
                    <a:lnT w="19050" cap="flat" cmpd="sng" algn="ctr">
                      <a:solidFill>
                        <a:schemeClr val="accent1"/>
                      </a:solidFill>
                      <a:prstDash val="solid"/>
                      <a:round/>
                      <a:headEnd type="none" w="med" len="med"/>
                      <a:tailEnd type="none" w="med" len="med"/>
                    </a:lnT>
                    <a:lnB w="6350" cap="flat" cmpd="sng" algn="ctr">
                      <a:solidFill>
                        <a:schemeClr val="tx2"/>
                      </a:solidFill>
                      <a:prstDash val="dash"/>
                      <a:round/>
                      <a:headEnd type="none" w="med" len="med"/>
                      <a:tailEnd type="none" w="med" len="med"/>
                    </a:lnB>
                    <a:solidFill>
                      <a:srgbClr val="F2693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000" u="none" strike="noStrike" cap="none" normalizeH="0" baseline="0" dirty="0">
                          <a:ln>
                            <a:noFill/>
                          </a:ln>
                          <a:effectLst/>
                          <a:sym typeface="Wingdings" pitchFamily="2" charset="2"/>
                        </a:rPr>
                        <a:t>Low</a:t>
                      </a:r>
                    </a:p>
                  </a:txBody>
                  <a:tcPr marL="33750" marR="33750" marT="67471" marB="67471" anchor="ctr" anchorCtr="1" horzOverflow="overflow">
                    <a:lnT w="19050" cap="flat" cmpd="sng" algn="ctr">
                      <a:solidFill>
                        <a:schemeClr val="accent1"/>
                      </a:solidFill>
                      <a:prstDash val="solid"/>
                      <a:round/>
                      <a:headEnd type="none" w="med" len="med"/>
                      <a:tailEnd type="none" w="med" len="med"/>
                    </a:lnT>
                    <a:lnB w="6350" cap="flat" cmpd="sng" algn="ctr">
                      <a:solidFill>
                        <a:schemeClr val="tx2">
                          <a:lumMod val="100000"/>
                        </a:schemeClr>
                      </a:solidFill>
                      <a:prstDash val="dash"/>
                      <a:round/>
                      <a:headEnd type="none" w="med" len="med"/>
                      <a:tailEnd type="none" w="med" len="med"/>
                    </a:lnB>
                    <a:solidFill>
                      <a:srgbClr val="93D500"/>
                    </a:solidFill>
                  </a:tcPr>
                </a:tc>
                <a:extLst>
                  <a:ext uri="{0D108BD9-81ED-4DB2-BD59-A6C34878D82A}">
                    <a16:rowId xmlns:a16="http://schemas.microsoft.com/office/drawing/2014/main" val="10001"/>
                  </a:ext>
                </a:extLst>
              </a:tr>
              <a:tr h="7039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u="none" strike="noStrike" cap="none" normalizeH="0" baseline="0" dirty="0">
                          <a:ln>
                            <a:noFill/>
                          </a:ln>
                          <a:effectLst/>
                        </a:rPr>
                        <a:t>Long-term growth potential (2025–2030)</a:t>
                      </a:r>
                      <a:endParaRPr kumimoji="0" lang="en-GB" sz="1000" b="1" i="0" u="none" strike="noStrike" cap="none" normalizeH="0" baseline="0" dirty="0">
                        <a:ln>
                          <a:noFill/>
                        </a:ln>
                        <a:solidFill>
                          <a:schemeClr val="tx1"/>
                        </a:solidFill>
                        <a:effectLst/>
                        <a:latin typeface="Arial" charset="0"/>
                        <a:cs typeface="Arial" charset="0"/>
                      </a:endParaRPr>
                    </a:p>
                  </a:txBody>
                  <a:tcPr marL="33750" marR="33750" marT="67471" marB="67471" anchor="ctr" anchorCtr="1" horzOverflow="overflow">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tcPr>
                </a:tc>
                <a:tc>
                  <a:txBody>
                    <a:bodyPr/>
                    <a:lstStyle/>
                    <a:p>
                      <a:pPr marL="0" marR="0" lvl="0" indent="0" algn="ctr" rtl="0" eaLnBrk="1" fontAlgn="base" latinLnBrk="0" hangingPunct="1">
                        <a:lnSpc>
                          <a:spcPct val="100000"/>
                        </a:lnSpc>
                        <a:spcBef>
                          <a:spcPct val="0"/>
                        </a:spcBef>
                        <a:spcAft>
                          <a:spcPct val="0"/>
                        </a:spcAft>
                        <a:buFontTx/>
                        <a:buNone/>
                      </a:pPr>
                      <a:r>
                        <a:rPr kumimoji="0" lang="en-GB" sz="1000" u="none" strike="noStrike" cap="none" normalizeH="0" baseline="0" dirty="0">
                          <a:ln>
                            <a:noFill/>
                          </a:ln>
                          <a:effectLst/>
                          <a:sym typeface="Wingdings" pitchFamily="2" charset="2"/>
                        </a:rPr>
                        <a:t>High</a:t>
                      </a:r>
                      <a:r>
                        <a:rPr lang="en-GB" sz="1000" u="none" strike="noStrike" cap="none" normalizeH="0" baseline="0" dirty="0">
                          <a:ln>
                            <a:noFill/>
                          </a:ln>
                          <a:effectLst/>
                        </a:rPr>
                        <a:t>/ Moderate</a:t>
                      </a:r>
                      <a:endParaRPr kumimoji="0" lang="en-GB" sz="1000" b="0" i="0" u="none" strike="noStrike" cap="none" normalizeH="0" baseline="0" dirty="0">
                        <a:ln>
                          <a:noFill/>
                        </a:ln>
                        <a:solidFill>
                          <a:schemeClr val="tx1"/>
                        </a:solidFill>
                        <a:effectLst/>
                        <a:latin typeface="+mn-lt"/>
                        <a:cs typeface="Arial" charset="0"/>
                        <a:sym typeface="Wingdings" pitchFamily="2" charset="2"/>
                      </a:endParaRPr>
                    </a:p>
                  </a:txBody>
                  <a:tcPr marL="33750" marR="33750" marT="67471" marB="67471" anchor="ctr" anchorCtr="1" horzOverflow="overflow">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000" u="none" strike="noStrike" cap="none" normalizeH="0" baseline="0" dirty="0">
                          <a:ln>
                            <a:noFill/>
                          </a:ln>
                          <a:effectLst/>
                          <a:sym typeface="Wingdings" pitchFamily="2" charset="2"/>
                        </a:rPr>
                        <a:t>High</a:t>
                      </a:r>
                      <a:endParaRPr kumimoji="0" lang="en-GB" sz="1000" b="0" i="0" u="none" strike="noStrike" cap="none" normalizeH="0" baseline="0" dirty="0">
                        <a:ln>
                          <a:noFill/>
                        </a:ln>
                        <a:solidFill>
                          <a:schemeClr val="tx1"/>
                        </a:solidFill>
                        <a:effectLst/>
                        <a:latin typeface="+mn-lt"/>
                        <a:cs typeface="Arial" charset="0"/>
                        <a:sym typeface="Wingdings" pitchFamily="2" charset="2"/>
                      </a:endParaRPr>
                    </a:p>
                  </a:txBody>
                  <a:tcPr marL="33750" marR="33750" marT="67471" marB="67471" anchor="ctr" anchorCtr="1" horzOverflow="overflow">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solidFill>
                      <a:srgbClr val="F2693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000" u="none" strike="noStrike" cap="none" normalizeH="0" baseline="0" dirty="0">
                          <a:ln>
                            <a:noFill/>
                          </a:ln>
                          <a:effectLst/>
                          <a:sym typeface="Wingdings" pitchFamily="2" charset="2"/>
                        </a:rPr>
                        <a:t>High/ Moderate</a:t>
                      </a:r>
                      <a:endParaRPr kumimoji="0" lang="en-GB" sz="1000" b="0" i="0" u="none" strike="noStrike" cap="none" normalizeH="0" baseline="0" dirty="0">
                        <a:ln>
                          <a:noFill/>
                        </a:ln>
                        <a:solidFill>
                          <a:schemeClr val="tx1"/>
                        </a:solidFill>
                        <a:effectLst/>
                        <a:latin typeface="+mn-lt"/>
                        <a:cs typeface="Arial" charset="0"/>
                        <a:sym typeface="Wingdings" pitchFamily="2" charset="2"/>
                      </a:endParaRPr>
                    </a:p>
                  </a:txBody>
                  <a:tcPr marL="33750" marR="33750" marT="67471" marB="67471" anchor="ctr" anchorCtr="1" horzOverflow="overflow">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000" u="none" strike="noStrike" cap="none" normalizeH="0" baseline="0" dirty="0">
                          <a:ln>
                            <a:noFill/>
                          </a:ln>
                          <a:effectLst/>
                          <a:sym typeface="Wingdings" pitchFamily="2" charset="2"/>
                        </a:rPr>
                        <a:t>High</a:t>
                      </a:r>
                      <a:endParaRPr kumimoji="0" lang="en-GB" sz="1000" b="0" i="0" u="none" strike="noStrike" cap="none" normalizeH="0" baseline="0" dirty="0">
                        <a:ln>
                          <a:noFill/>
                        </a:ln>
                        <a:solidFill>
                          <a:schemeClr val="tx1"/>
                        </a:solidFill>
                        <a:effectLst/>
                        <a:latin typeface="+mn-lt"/>
                        <a:cs typeface="Arial" charset="0"/>
                        <a:sym typeface="Wingdings" pitchFamily="2" charset="2"/>
                      </a:endParaRPr>
                    </a:p>
                  </a:txBody>
                  <a:tcPr marL="33750" marR="33750" marT="67471" marB="67471" anchor="ctr" anchorCtr="1" horzOverflow="overflow">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solidFill>
                      <a:srgbClr val="F2693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000" b="0" i="0" u="none" strike="noStrike" kern="1200" cap="none" spc="0" normalizeH="0" baseline="0" dirty="0">
                          <a:ln>
                            <a:noFill/>
                          </a:ln>
                          <a:solidFill>
                            <a:srgbClr val="000000"/>
                          </a:solidFill>
                          <a:effectLst/>
                          <a:latin typeface="Arial" panose="020B0604020202020204" pitchFamily="34" charset="0"/>
                          <a:ea typeface="+mn-ea"/>
                          <a:cs typeface="+mn-cs"/>
                          <a:sym typeface="Arial" panose="020B0604020202020204" pitchFamily="34" charset="0"/>
                        </a:rPr>
                        <a:t>Moderate</a:t>
                      </a:r>
                    </a:p>
                  </a:txBody>
                  <a:tcPr marL="33750" marR="33750" marT="67471" marB="67471" anchor="ctr" anchorCtr="1" horzOverflow="overflow">
                    <a:lnT w="6350" cap="flat" cmpd="sng" algn="ctr">
                      <a:solidFill>
                        <a:schemeClr val="tx2">
                          <a:lumMod val="100000"/>
                        </a:schemeClr>
                      </a:solidFill>
                      <a:prstDash val="dash"/>
                      <a:round/>
                      <a:headEnd type="none" w="med" len="med"/>
                      <a:tailEnd type="none" w="med" len="med"/>
                    </a:lnT>
                    <a:lnB w="6350" cap="flat" cmpd="sng" algn="ctr">
                      <a:solidFill>
                        <a:schemeClr val="tx2"/>
                      </a:solidFill>
                      <a:prstDash val="dash"/>
                      <a:round/>
                      <a:headEnd type="none" w="med" len="med"/>
                      <a:tailEnd type="none" w="med" len="med"/>
                    </a:lnB>
                    <a:solidFill>
                      <a:srgbClr val="FADC33"/>
                    </a:solidFill>
                  </a:tcPr>
                </a:tc>
                <a:extLst>
                  <a:ext uri="{0D108BD9-81ED-4DB2-BD59-A6C34878D82A}">
                    <a16:rowId xmlns:a16="http://schemas.microsoft.com/office/drawing/2014/main" val="10002"/>
                  </a:ext>
                </a:extLst>
              </a:tr>
              <a:tr h="8311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u="none" strike="noStrike" kern="1200" cap="none" normalizeH="0" baseline="0" dirty="0">
                          <a:ln>
                            <a:noFill/>
                          </a:ln>
                          <a:solidFill>
                            <a:schemeClr val="tx1"/>
                          </a:solidFill>
                          <a:effectLst/>
                          <a:latin typeface="+mn-lt"/>
                          <a:ea typeface="+mn-ea"/>
                          <a:cs typeface="+mn-cs"/>
                        </a:rPr>
                        <a:t>Market uncertainty</a:t>
                      </a:r>
                    </a:p>
                  </a:txBody>
                  <a:tcPr marL="33750" marR="33750" marT="67471" marB="67471" anchor="ctr" horzOverflow="overflow">
                    <a:lnT w="6350" cap="flat" cmpd="sng" algn="ctr">
                      <a:solidFill>
                        <a:schemeClr val="tx2"/>
                      </a:solidFill>
                      <a:prstDash val="dash"/>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000" u="none" strike="noStrike" cap="none" normalizeH="0" baseline="0" dirty="0">
                          <a:ln>
                            <a:noFill/>
                          </a:ln>
                          <a:effectLst/>
                          <a:sym typeface="Wingdings" pitchFamily="2" charset="2"/>
                        </a:rPr>
                        <a:t>Low</a:t>
                      </a:r>
                      <a:endParaRPr kumimoji="0" lang="en-GB" sz="1000" b="0" i="0" u="none" strike="noStrike" cap="none" normalizeH="0" baseline="0" dirty="0">
                        <a:ln>
                          <a:noFill/>
                        </a:ln>
                        <a:solidFill>
                          <a:schemeClr val="tx1"/>
                        </a:solidFill>
                        <a:effectLst/>
                        <a:latin typeface="+mn-lt"/>
                        <a:cs typeface="Arial" charset="0"/>
                        <a:sym typeface="Wingdings" pitchFamily="2" charset="2"/>
                      </a:endParaRPr>
                    </a:p>
                  </a:txBody>
                  <a:tcPr marL="33750" marR="33750" marT="67471" marB="67471" anchor="ctr" anchorCtr="1" horzOverflow="overflow">
                    <a:lnT w="6350" cap="flat" cmpd="sng" algn="ctr">
                      <a:solidFill>
                        <a:schemeClr val="tx2"/>
                      </a:solidFill>
                      <a:prstDash val="dash"/>
                      <a:round/>
                      <a:headEnd type="none" w="med" len="med"/>
                      <a:tailEnd type="none" w="med" len="med"/>
                    </a:lnT>
                    <a:lnB w="6350" cap="flat" cmpd="sng" algn="ctr">
                      <a:solidFill>
                        <a:schemeClr val="tx1"/>
                      </a:solidFill>
                      <a:prstDash val="sysDot"/>
                      <a:round/>
                      <a:headEnd type="none" w="med" len="med"/>
                      <a:tailEnd type="none" w="med" len="med"/>
                    </a:lnB>
                    <a:solidFill>
                      <a:srgbClr val="93D500"/>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000" u="none" strike="noStrike" cap="none" normalizeH="0" baseline="0" dirty="0">
                          <a:ln>
                            <a:noFill/>
                          </a:ln>
                          <a:effectLst/>
                          <a:sym typeface="Wingdings" pitchFamily="2" charset="2"/>
                        </a:rPr>
                        <a:t>Moderate</a:t>
                      </a:r>
                      <a:endParaRPr kumimoji="0" lang="en-GB" sz="1000" b="0" i="0" u="none" strike="noStrike" cap="none" normalizeH="0" baseline="0" dirty="0">
                        <a:ln>
                          <a:noFill/>
                        </a:ln>
                        <a:solidFill>
                          <a:schemeClr val="tx1"/>
                        </a:solidFill>
                        <a:effectLst/>
                        <a:latin typeface="+mn-lt"/>
                        <a:cs typeface="Arial" charset="0"/>
                        <a:sym typeface="Wingdings" pitchFamily="2" charset="2"/>
                      </a:endParaRPr>
                    </a:p>
                  </a:txBody>
                  <a:tcPr marL="33750" marR="33750" marT="67471" marB="67471" anchor="ctr" anchorCtr="1" horzOverflow="overflow">
                    <a:lnT w="6350" cap="flat" cmpd="sng" algn="ctr">
                      <a:solidFill>
                        <a:schemeClr val="tx2"/>
                      </a:solidFill>
                      <a:prstDash val="dash"/>
                      <a:round/>
                      <a:headEnd type="none" w="med" len="med"/>
                      <a:tailEnd type="none" w="med" len="med"/>
                    </a:lnT>
                    <a:lnB w="6350" cap="flat" cmpd="sng" algn="ctr">
                      <a:solidFill>
                        <a:schemeClr val="tx1"/>
                      </a:solidFill>
                      <a:prstDash val="sysDot"/>
                      <a:round/>
                      <a:headEnd type="none" w="med" len="med"/>
                      <a:tailEnd type="none" w="med" len="med"/>
                    </a:lnB>
                    <a:solidFill>
                      <a:srgbClr val="FADC33"/>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000" u="none" strike="noStrike" cap="none" normalizeH="0" baseline="0" dirty="0">
                          <a:ln>
                            <a:noFill/>
                          </a:ln>
                          <a:effectLst/>
                          <a:sym typeface="Wingdings" pitchFamily="2" charset="2"/>
                        </a:rPr>
                        <a:t>Moderate</a:t>
                      </a:r>
                      <a:endParaRPr kumimoji="0" lang="en-GB" sz="1000" b="0" i="0" u="none" strike="noStrike" cap="none" normalizeH="0" baseline="0" dirty="0">
                        <a:ln>
                          <a:noFill/>
                        </a:ln>
                        <a:solidFill>
                          <a:schemeClr val="tx1"/>
                        </a:solidFill>
                        <a:effectLst/>
                        <a:latin typeface="+mn-lt"/>
                        <a:cs typeface="Arial" charset="0"/>
                        <a:sym typeface="Wingdings" pitchFamily="2" charset="2"/>
                      </a:endParaRPr>
                    </a:p>
                  </a:txBody>
                  <a:tcPr marL="33750" marR="33750" marT="67471" marB="67471" anchor="ctr" anchorCtr="1" horzOverflow="overflow">
                    <a:lnT w="6350" cap="flat" cmpd="sng" algn="ctr">
                      <a:solidFill>
                        <a:schemeClr val="tx2"/>
                      </a:solidFill>
                      <a:prstDash val="dash"/>
                      <a:round/>
                      <a:headEnd type="none" w="med" len="med"/>
                      <a:tailEnd type="none" w="med" len="med"/>
                    </a:lnT>
                    <a:lnB w="6350" cap="flat" cmpd="sng" algn="ctr">
                      <a:solidFill>
                        <a:schemeClr val="tx1"/>
                      </a:solidFill>
                      <a:prstDash val="sysDot"/>
                      <a:round/>
                      <a:headEnd type="none" w="med" len="med"/>
                      <a:tailEnd type="none" w="med" len="med"/>
                    </a:lnB>
                    <a:solidFill>
                      <a:srgbClr val="FADC33"/>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000" u="none" strike="noStrike" cap="none" normalizeH="0" baseline="0" dirty="0">
                          <a:ln>
                            <a:noFill/>
                          </a:ln>
                          <a:effectLst/>
                          <a:sym typeface="Wingdings" pitchFamily="2" charset="2"/>
                        </a:rPr>
                        <a:t>Low</a:t>
                      </a:r>
                      <a:endParaRPr kumimoji="0" lang="en-GB" sz="1000" b="0" i="0" u="none" strike="noStrike" cap="none" normalizeH="0" baseline="0" dirty="0">
                        <a:ln>
                          <a:noFill/>
                        </a:ln>
                        <a:solidFill>
                          <a:schemeClr val="tx1"/>
                        </a:solidFill>
                        <a:effectLst/>
                        <a:latin typeface="+mn-lt"/>
                        <a:cs typeface="Arial" charset="0"/>
                        <a:sym typeface="Wingdings" pitchFamily="2" charset="2"/>
                      </a:endParaRPr>
                    </a:p>
                  </a:txBody>
                  <a:tcPr marL="33750" marR="33750" marT="67471" marB="67471" anchor="ctr" anchorCtr="1" horzOverflow="overflow">
                    <a:lnT w="6350" cap="flat" cmpd="sng" algn="ctr">
                      <a:solidFill>
                        <a:schemeClr val="tx2"/>
                      </a:solidFill>
                      <a:prstDash val="dash"/>
                      <a:round/>
                      <a:headEnd type="none" w="med" len="med"/>
                      <a:tailEnd type="none" w="med" len="med"/>
                    </a:lnT>
                    <a:lnB w="6350" cap="flat" cmpd="sng" algn="ctr">
                      <a:solidFill>
                        <a:schemeClr val="tx1"/>
                      </a:solidFill>
                      <a:prstDash val="sysDot"/>
                      <a:round/>
                      <a:headEnd type="none" w="med" len="med"/>
                      <a:tailEnd type="none" w="med" len="med"/>
                    </a:lnB>
                    <a:solidFill>
                      <a:srgbClr val="93D500"/>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000" u="none" strike="noStrike" cap="none" normalizeH="0" baseline="0" dirty="0">
                          <a:ln>
                            <a:noFill/>
                          </a:ln>
                          <a:effectLst/>
                          <a:sym typeface="Wingdings" pitchFamily="2" charset="2"/>
                        </a:rPr>
                        <a:t>High</a:t>
                      </a:r>
                      <a:endParaRPr kumimoji="0" lang="en-GB" sz="1000" b="0" i="0" u="none" strike="noStrike" cap="none" normalizeH="0" baseline="0" dirty="0">
                        <a:ln>
                          <a:noFill/>
                        </a:ln>
                        <a:solidFill>
                          <a:schemeClr val="tx1"/>
                        </a:solidFill>
                        <a:effectLst/>
                        <a:latin typeface="+mn-lt"/>
                        <a:cs typeface="Arial" charset="0"/>
                        <a:sym typeface="Wingdings" pitchFamily="2" charset="2"/>
                      </a:endParaRPr>
                    </a:p>
                  </a:txBody>
                  <a:tcPr marL="33750" marR="33750" marT="67471" marB="67471" anchor="ctr" anchorCtr="1" horzOverflow="overflow">
                    <a:lnT w="6350" cap="flat" cmpd="sng" algn="ctr">
                      <a:solidFill>
                        <a:schemeClr val="tx2"/>
                      </a:solidFill>
                      <a:prstDash val="dash"/>
                      <a:round/>
                      <a:headEnd type="none" w="med" len="med"/>
                      <a:tailEnd type="none" w="med" len="med"/>
                    </a:lnT>
                    <a:lnB w="6350" cap="flat" cmpd="sng" algn="ctr">
                      <a:solidFill>
                        <a:schemeClr val="tx1"/>
                      </a:solidFill>
                      <a:prstDash val="sysDot"/>
                      <a:round/>
                      <a:headEnd type="none" w="med" len="med"/>
                      <a:tailEnd type="none" w="med" len="med"/>
                    </a:lnB>
                    <a:solidFill>
                      <a:srgbClr val="F26931"/>
                    </a:solidFill>
                  </a:tcPr>
                </a:tc>
                <a:extLst>
                  <a:ext uri="{0D108BD9-81ED-4DB2-BD59-A6C34878D82A}">
                    <a16:rowId xmlns:a16="http://schemas.microsoft.com/office/drawing/2014/main" val="10003"/>
                  </a:ext>
                </a:extLst>
              </a:tr>
            </a:tbl>
          </a:graphicData>
        </a:graphic>
      </p:graphicFrame>
      <p:sp>
        <p:nvSpPr>
          <p:cNvPr id="24" name="Rectangle 23">
            <a:extLst>
              <a:ext uri="{FF2B5EF4-FFF2-40B4-BE49-F238E27FC236}">
                <a16:creationId xmlns:a16="http://schemas.microsoft.com/office/drawing/2014/main" id="{90A83B80-8B15-4B70-88FD-ECB6B080D0FB}"/>
              </a:ext>
            </a:extLst>
          </p:cNvPr>
          <p:cNvSpPr>
            <a:spLocks noChangeArrowheads="1"/>
          </p:cNvSpPr>
          <p:nvPr/>
        </p:nvSpPr>
        <p:spPr bwMode="auto">
          <a:xfrm>
            <a:off x="5839061" y="1014799"/>
            <a:ext cx="5926919" cy="517358"/>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lIns="68580" tIns="68580" rIns="68580" bIns="68580" anchor="ctr" anchorCtr="0">
            <a:noAutofit/>
          </a:bodyPr>
          <a:lstStyle/>
          <a:p>
            <a:pPr algn="ctr">
              <a:spcBef>
                <a:spcPts val="188"/>
              </a:spcBef>
              <a:spcAft>
                <a:spcPts val="188"/>
              </a:spcAft>
              <a:buSzPct val="75000"/>
            </a:pPr>
            <a:r>
              <a:rPr lang="en-GB" sz="1500" b="1" dirty="0">
                <a:solidFill>
                  <a:schemeClr val="tx1"/>
                </a:solidFill>
                <a:latin typeface="Arial" panose="020B0604020202020204" pitchFamily="34" charset="0"/>
                <a:cs typeface="Arial" panose="020B0604020202020204" pitchFamily="34" charset="0"/>
              </a:rPr>
              <a:t>DG Deployment: Industry Growth Potential, North America</a:t>
            </a:r>
          </a:p>
        </p:txBody>
      </p:sp>
      <p:sp>
        <p:nvSpPr>
          <p:cNvPr id="36" name="Rectangle 2">
            <a:extLst>
              <a:ext uri="{FF2B5EF4-FFF2-40B4-BE49-F238E27FC236}">
                <a16:creationId xmlns:a16="http://schemas.microsoft.com/office/drawing/2014/main" id="{ABC652BA-FAA9-4DB5-A056-A759F96A0B11}"/>
              </a:ext>
            </a:extLst>
          </p:cNvPr>
          <p:cNvSpPr>
            <a:spLocks noChangeArrowheads="1"/>
          </p:cNvSpPr>
          <p:nvPr/>
        </p:nvSpPr>
        <p:spPr bwMode="auto">
          <a:xfrm>
            <a:off x="786980" y="4998701"/>
            <a:ext cx="10627488" cy="947855"/>
          </a:xfrm>
          <a:prstGeom prst="rect">
            <a:avLst/>
          </a:prstGeom>
          <a:noFill/>
          <a:ln>
            <a:noFill/>
            <a:headEnd/>
            <a:tailEnd/>
          </a:ln>
          <a:effectLst/>
        </p:spPr>
        <p:style>
          <a:lnRef idx="1">
            <a:schemeClr val="accent2"/>
          </a:lnRef>
          <a:fillRef idx="3">
            <a:schemeClr val="accent2"/>
          </a:fillRef>
          <a:effectRef idx="2">
            <a:schemeClr val="accent2"/>
          </a:effectRef>
          <a:fontRef idx="minor">
            <a:schemeClr val="lt1"/>
          </a:fontRef>
        </p:style>
        <p:txBody>
          <a:bodyPr wrap="square" lIns="45720" tIns="45720" rIns="45720" bIns="4572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b="1" dirty="0"/>
              <a:t>Analyst Insights</a:t>
            </a:r>
          </a:p>
          <a:p>
            <a:pPr eaLnBrk="1" hangingPunct="1"/>
            <a:r>
              <a:rPr lang="en-US" altLang="en-US" sz="1400" dirty="0"/>
              <a:t>With the ongoing energy transition, customer needs are evolving to accommodate the demand for implementing efficient DER solutions. This trend is motivating producers and consumers of distributed power to look beyond traditional generation and specific project finance instruments and into new and innovative solutions. In the US, the new Biden administration is likely to encourage growing climate change efforts by local states with federal support.</a:t>
            </a:r>
          </a:p>
        </p:txBody>
      </p:sp>
      <p:graphicFrame>
        <p:nvGraphicFramePr>
          <p:cNvPr id="16" name="Diagram 15">
            <a:extLst>
              <a:ext uri="{FF2B5EF4-FFF2-40B4-BE49-F238E27FC236}">
                <a16:creationId xmlns:a16="http://schemas.microsoft.com/office/drawing/2014/main" id="{A9D36801-699D-45DB-B5EB-8C98339A6EC7}"/>
              </a:ext>
            </a:extLst>
          </p:cNvPr>
          <p:cNvGraphicFramePr/>
          <p:nvPr/>
        </p:nvGraphicFramePr>
        <p:xfrm>
          <a:off x="457200" y="1088472"/>
          <a:ext cx="5273775" cy="3673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97928E34-109D-4B81-B139-80027EFC4B40}"/>
              </a:ext>
            </a:extLst>
          </p:cNvPr>
          <p:cNvPicPr>
            <a:picLocks noChangeAspect="1"/>
          </p:cNvPicPr>
          <p:nvPr/>
        </p:nvPicPr>
        <p:blipFill>
          <a:blip r:embed="rId7"/>
          <a:stretch>
            <a:fillRect/>
          </a:stretch>
        </p:blipFill>
        <p:spPr>
          <a:xfrm>
            <a:off x="661851" y="1425693"/>
            <a:ext cx="526032" cy="526032"/>
          </a:xfrm>
          <a:prstGeom prst="rect">
            <a:avLst/>
          </a:prstGeom>
        </p:spPr>
      </p:pic>
      <p:pic>
        <p:nvPicPr>
          <p:cNvPr id="9" name="Picture 8">
            <a:extLst>
              <a:ext uri="{FF2B5EF4-FFF2-40B4-BE49-F238E27FC236}">
                <a16:creationId xmlns:a16="http://schemas.microsoft.com/office/drawing/2014/main" id="{2B275814-3A7D-4069-9C2A-D9091D88CB69}"/>
              </a:ext>
            </a:extLst>
          </p:cNvPr>
          <p:cNvPicPr>
            <a:picLocks noChangeAspect="1"/>
          </p:cNvPicPr>
          <p:nvPr/>
        </p:nvPicPr>
        <p:blipFill>
          <a:blip r:embed="rId7"/>
          <a:stretch>
            <a:fillRect/>
          </a:stretch>
        </p:blipFill>
        <p:spPr>
          <a:xfrm>
            <a:off x="928076" y="2288946"/>
            <a:ext cx="526032" cy="526032"/>
          </a:xfrm>
          <a:prstGeom prst="rect">
            <a:avLst/>
          </a:prstGeom>
        </p:spPr>
      </p:pic>
      <p:pic>
        <p:nvPicPr>
          <p:cNvPr id="10" name="Picture 9">
            <a:extLst>
              <a:ext uri="{FF2B5EF4-FFF2-40B4-BE49-F238E27FC236}">
                <a16:creationId xmlns:a16="http://schemas.microsoft.com/office/drawing/2014/main" id="{B4A46F0E-9566-4CB3-A658-4FD64C83D7AA}"/>
              </a:ext>
            </a:extLst>
          </p:cNvPr>
          <p:cNvPicPr>
            <a:picLocks noChangeAspect="1"/>
          </p:cNvPicPr>
          <p:nvPr/>
        </p:nvPicPr>
        <p:blipFill>
          <a:blip r:embed="rId7"/>
          <a:stretch>
            <a:fillRect/>
          </a:stretch>
        </p:blipFill>
        <p:spPr>
          <a:xfrm>
            <a:off x="928076" y="3092498"/>
            <a:ext cx="526032" cy="526032"/>
          </a:xfrm>
          <a:prstGeom prst="rect">
            <a:avLst/>
          </a:prstGeom>
        </p:spPr>
      </p:pic>
      <p:pic>
        <p:nvPicPr>
          <p:cNvPr id="11" name="Picture 10">
            <a:extLst>
              <a:ext uri="{FF2B5EF4-FFF2-40B4-BE49-F238E27FC236}">
                <a16:creationId xmlns:a16="http://schemas.microsoft.com/office/drawing/2014/main" id="{9D5A1759-EF67-4214-A085-2F33E5CBD41A}"/>
              </a:ext>
            </a:extLst>
          </p:cNvPr>
          <p:cNvPicPr>
            <a:picLocks noChangeAspect="1"/>
          </p:cNvPicPr>
          <p:nvPr/>
        </p:nvPicPr>
        <p:blipFill>
          <a:blip r:embed="rId7"/>
          <a:stretch>
            <a:fillRect/>
          </a:stretch>
        </p:blipFill>
        <p:spPr>
          <a:xfrm>
            <a:off x="661851" y="3999445"/>
            <a:ext cx="526032" cy="526032"/>
          </a:xfrm>
          <a:prstGeom prst="rect">
            <a:avLst/>
          </a:prstGeom>
        </p:spPr>
      </p:pic>
    </p:spTree>
    <p:extLst>
      <p:ext uri="{BB962C8B-B14F-4D97-AF65-F5344CB8AC3E}">
        <p14:creationId xmlns:p14="http://schemas.microsoft.com/office/powerpoint/2010/main" val="47161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6D513-3662-467E-8204-C1870867B789}"/>
              </a:ext>
            </a:extLst>
          </p:cNvPr>
          <p:cNvSpPr>
            <a:spLocks noGrp="1"/>
          </p:cNvSpPr>
          <p:nvPr>
            <p:ph type="sldNum" sz="quarter" idx="12"/>
          </p:nvPr>
        </p:nvSpPr>
        <p:spPr/>
        <p:txBody>
          <a:bodyPr/>
          <a:lstStyle/>
          <a:p>
            <a:fld id="{B58DE5F1-E0F9-4CCA-92B7-7A6FC4DFEE14}" type="slidenum">
              <a:rPr lang="en-US" smtClean="0"/>
              <a:t>1</a:t>
            </a:fld>
            <a:endParaRPr lang="en-US" dirty="0"/>
          </a:p>
        </p:txBody>
      </p:sp>
      <p:sp>
        <p:nvSpPr>
          <p:cNvPr id="4" name="Title 3">
            <a:extLst>
              <a:ext uri="{FF2B5EF4-FFF2-40B4-BE49-F238E27FC236}">
                <a16:creationId xmlns:a16="http://schemas.microsoft.com/office/drawing/2014/main" id="{40D0C908-5E4E-4DFA-A212-66084CFCAE60}"/>
              </a:ext>
            </a:extLst>
          </p:cNvPr>
          <p:cNvSpPr>
            <a:spLocks noGrp="1"/>
          </p:cNvSpPr>
          <p:nvPr>
            <p:ph type="title"/>
          </p:nvPr>
        </p:nvSpPr>
        <p:spPr/>
        <p:txBody>
          <a:bodyPr/>
          <a:lstStyle/>
          <a:p>
            <a:r>
              <a:rPr lang="en-US" dirty="0"/>
              <a:t>Agenda – December 16, 2020</a:t>
            </a:r>
            <a:endParaRPr lang="en-UM" dirty="0"/>
          </a:p>
        </p:txBody>
      </p:sp>
      <p:sp>
        <p:nvSpPr>
          <p:cNvPr id="6" name="Text Placeholder 5">
            <a:extLst>
              <a:ext uri="{FF2B5EF4-FFF2-40B4-BE49-F238E27FC236}">
                <a16:creationId xmlns:a16="http://schemas.microsoft.com/office/drawing/2014/main" id="{38D17C14-3854-42C4-AC32-A863E9F9D08C}"/>
              </a:ext>
            </a:extLst>
          </p:cNvPr>
          <p:cNvSpPr>
            <a:spLocks noGrp="1"/>
          </p:cNvSpPr>
          <p:nvPr>
            <p:ph type="body" sz="quarter" idx="41"/>
          </p:nvPr>
        </p:nvSpPr>
        <p:spPr>
          <a:xfrm>
            <a:off x="9484662" y="4359898"/>
            <a:ext cx="2107732" cy="570897"/>
          </a:xfrm>
        </p:spPr>
        <p:txBody>
          <a:bodyPr anchor="ctr"/>
          <a:lstStyle/>
          <a:p>
            <a:r>
              <a:rPr lang="en-US" sz="2000" dirty="0"/>
              <a:t>Q&amp;A </a:t>
            </a:r>
            <a:endParaRPr lang="en-UM" sz="2000" dirty="0"/>
          </a:p>
        </p:txBody>
      </p:sp>
      <p:sp>
        <p:nvSpPr>
          <p:cNvPr id="8" name="Text Placeholder 7">
            <a:extLst>
              <a:ext uri="{FF2B5EF4-FFF2-40B4-BE49-F238E27FC236}">
                <a16:creationId xmlns:a16="http://schemas.microsoft.com/office/drawing/2014/main" id="{73242DEE-DC16-4983-ADE0-E2FE484948C6}"/>
              </a:ext>
            </a:extLst>
          </p:cNvPr>
          <p:cNvSpPr>
            <a:spLocks noGrp="1"/>
          </p:cNvSpPr>
          <p:nvPr>
            <p:ph type="body" sz="quarter" idx="43"/>
          </p:nvPr>
        </p:nvSpPr>
        <p:spPr>
          <a:xfrm>
            <a:off x="6626535" y="4359898"/>
            <a:ext cx="2107732" cy="570897"/>
          </a:xfrm>
        </p:spPr>
        <p:txBody>
          <a:bodyPr anchor="ctr"/>
          <a:lstStyle/>
          <a:p>
            <a:r>
              <a:rPr lang="en-US" sz="2000" dirty="0"/>
              <a:t>DER Integration</a:t>
            </a:r>
            <a:endParaRPr lang="en-UM" sz="2000" dirty="0"/>
          </a:p>
        </p:txBody>
      </p:sp>
      <p:sp>
        <p:nvSpPr>
          <p:cNvPr id="10" name="Text Placeholder 9">
            <a:extLst>
              <a:ext uri="{FF2B5EF4-FFF2-40B4-BE49-F238E27FC236}">
                <a16:creationId xmlns:a16="http://schemas.microsoft.com/office/drawing/2014/main" id="{AE8ECC58-9113-457F-8263-C50649E37B1B}"/>
              </a:ext>
            </a:extLst>
          </p:cNvPr>
          <p:cNvSpPr>
            <a:spLocks noGrp="1"/>
          </p:cNvSpPr>
          <p:nvPr>
            <p:ph type="body" sz="quarter" idx="45"/>
          </p:nvPr>
        </p:nvSpPr>
        <p:spPr>
          <a:xfrm>
            <a:off x="3768411" y="4359898"/>
            <a:ext cx="1975164" cy="570897"/>
          </a:xfrm>
        </p:spPr>
        <p:txBody>
          <a:bodyPr/>
          <a:lstStyle/>
          <a:p>
            <a:r>
              <a:rPr lang="en-US" sz="2000" dirty="0"/>
              <a:t>Storm Reconstruction</a:t>
            </a:r>
            <a:endParaRPr lang="en-UM" sz="2000" dirty="0"/>
          </a:p>
        </p:txBody>
      </p:sp>
      <p:sp>
        <p:nvSpPr>
          <p:cNvPr id="12" name="Text Placeholder 11">
            <a:extLst>
              <a:ext uri="{FF2B5EF4-FFF2-40B4-BE49-F238E27FC236}">
                <a16:creationId xmlns:a16="http://schemas.microsoft.com/office/drawing/2014/main" id="{6E3691F3-CD2D-411E-BDD8-BC364CBAA51E}"/>
              </a:ext>
            </a:extLst>
          </p:cNvPr>
          <p:cNvSpPr>
            <a:spLocks noGrp="1"/>
          </p:cNvSpPr>
          <p:nvPr>
            <p:ph type="body" sz="quarter" idx="47"/>
          </p:nvPr>
        </p:nvSpPr>
        <p:spPr>
          <a:xfrm>
            <a:off x="930271" y="4359898"/>
            <a:ext cx="2107732" cy="570897"/>
          </a:xfrm>
        </p:spPr>
        <p:txBody>
          <a:bodyPr anchor="ctr"/>
          <a:lstStyle/>
          <a:p>
            <a:r>
              <a:rPr lang="en-US" sz="2000" dirty="0"/>
              <a:t>Introductions</a:t>
            </a:r>
            <a:endParaRPr lang="en-UM" sz="2000" dirty="0"/>
          </a:p>
        </p:txBody>
      </p:sp>
      <p:sp>
        <p:nvSpPr>
          <p:cNvPr id="3" name="Footer Placeholder 2">
            <a:extLst>
              <a:ext uri="{FF2B5EF4-FFF2-40B4-BE49-F238E27FC236}">
                <a16:creationId xmlns:a16="http://schemas.microsoft.com/office/drawing/2014/main" id="{A44CDD13-6524-4604-B94A-A42652D54429}"/>
              </a:ext>
            </a:extLst>
          </p:cNvPr>
          <p:cNvSpPr>
            <a:spLocks noGrp="1"/>
          </p:cNvSpPr>
          <p:nvPr>
            <p:ph type="ftr" sz="quarter" idx="11"/>
          </p:nvPr>
        </p:nvSpPr>
        <p:spPr/>
        <p:txBody>
          <a:bodyPr/>
          <a:lstStyle/>
          <a:p>
            <a:r>
              <a:rPr lang="en-US" dirty="0"/>
              <a:t>[Optional presentation title]</a:t>
            </a:r>
          </a:p>
        </p:txBody>
      </p:sp>
      <p:pic>
        <p:nvPicPr>
          <p:cNvPr id="17" name="Picture Placeholder 16">
            <a:extLst>
              <a:ext uri="{FF2B5EF4-FFF2-40B4-BE49-F238E27FC236}">
                <a16:creationId xmlns:a16="http://schemas.microsoft.com/office/drawing/2014/main" id="{595DFAF8-AEAF-4FE9-9208-069C4DFF0C91}"/>
              </a:ext>
            </a:extLst>
          </p:cNvPr>
          <p:cNvPicPr>
            <a:picLocks noGrp="1" noChangeAspect="1"/>
          </p:cNvPicPr>
          <p:nvPr>
            <p:ph type="pic" sz="quarter" idx="15"/>
          </p:nvPr>
        </p:nvPicPr>
        <p:blipFill>
          <a:blip r:embed="rId2">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9711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34FA0F5-9533-465F-88A9-5BDBAAA3D8F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49" name="think-cell Slide" r:id="rId5" imgW="395" imgH="396" progId="TCLayout.ActiveDocument.1">
                  <p:embed/>
                </p:oleObj>
              </mc:Choice>
              <mc:Fallback>
                <p:oleObj name="think-cell Slide" r:id="rId5" imgW="395" imgH="396" progId="TCLayout.ActiveDocument.1">
                  <p:embed/>
                  <p:pic>
                    <p:nvPicPr>
                      <p:cNvPr id="6" name="Object 5" hidden="1">
                        <a:extLst>
                          <a:ext uri="{FF2B5EF4-FFF2-40B4-BE49-F238E27FC236}">
                            <a16:creationId xmlns:a16="http://schemas.microsoft.com/office/drawing/2014/main" id="{034FA0F5-9533-465F-88A9-5BDBAAA3D8F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8E12CB-2F16-4FBE-BE8F-D4784077D15C}"/>
              </a:ext>
            </a:extLst>
          </p:cNvPr>
          <p:cNvSpPr/>
          <p:nvPr>
            <p:custDataLst>
              <p:tags r:id="rId3"/>
            </p:custDataLst>
          </p:nvPr>
        </p:nvSpPr>
        <p:spPr>
          <a:xfrm>
            <a:off x="0" y="0"/>
            <a:ext cx="158750" cy="158750"/>
          </a:xfrm>
          <a:prstGeom prst="rect">
            <a:avLst/>
          </a:prstGeom>
          <a:ln>
            <a:noFill/>
          </a:ln>
        </p:spPr>
        <p:style>
          <a:lnRef idx="0">
            <a:schemeClr val="accent1"/>
          </a:lnRef>
          <a:fillRef idx="1">
            <a:schemeClr val="accent1"/>
          </a:fillRef>
          <a:effectRef idx="0">
            <a:srgbClr val="000000"/>
          </a:effectRef>
          <a:fontRef idx="minor">
            <a:schemeClr val="lt1"/>
          </a:fontRef>
        </p:style>
        <p:txBody>
          <a:bodyPr wrap="none" lIns="0" tIns="0" rIns="0" bIns="0" numCol="1" spcCol="0" rtlCol="0" anchor="ctr" anchorCtr="0">
            <a:noAutofit/>
          </a:bodyPr>
          <a:lstStyle/>
          <a:p>
            <a:pPr algn="ctr"/>
            <a:endParaRPr lang="en-GB" sz="3200" b="1" dirty="0">
              <a:latin typeface="Arial" panose="020B0604020202020204" pitchFamily="34" charset="0"/>
              <a:ea typeface="+mj-ea"/>
              <a:cs typeface="+mj-cs"/>
            </a:endParaRPr>
          </a:p>
        </p:txBody>
      </p:sp>
      <p:sp>
        <p:nvSpPr>
          <p:cNvPr id="5" name="Rectangle 4">
            <a:extLst>
              <a:ext uri="{FF2B5EF4-FFF2-40B4-BE49-F238E27FC236}">
                <a16:creationId xmlns:a16="http://schemas.microsoft.com/office/drawing/2014/main" id="{563E91F8-3BD0-4111-B632-70C000FA80BE}"/>
              </a:ext>
            </a:extLst>
          </p:cNvPr>
          <p:cNvSpPr/>
          <p:nvPr/>
        </p:nvSpPr>
        <p:spPr>
          <a:xfrm>
            <a:off x="2560979" y="5751889"/>
            <a:ext cx="2622251" cy="400305"/>
          </a:xfrm>
          <a:prstGeom prst="rect">
            <a:avLst/>
          </a:prstGeom>
          <a:solidFill>
            <a:schemeClr val="bg1">
              <a:lumMod val="9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E62D4E00-9E65-1A4E-8EBA-715CC7890BCF}"/>
              </a:ext>
            </a:extLst>
          </p:cNvPr>
          <p:cNvSpPr>
            <a:spLocks noGrp="1"/>
          </p:cNvSpPr>
          <p:nvPr>
            <p:ph type="title"/>
          </p:nvPr>
        </p:nvSpPr>
        <p:spPr/>
        <p:txBody>
          <a:bodyPr/>
          <a:lstStyle/>
          <a:p>
            <a:r>
              <a:rPr lang="en-GB" dirty="0"/>
              <a:t>Market Drivers and Barriers</a:t>
            </a:r>
            <a:endParaRPr lang="en-US" dirty="0"/>
          </a:p>
        </p:txBody>
      </p:sp>
      <p:sp>
        <p:nvSpPr>
          <p:cNvPr id="11" name="Rectangle 10">
            <a:extLst>
              <a:ext uri="{FF2B5EF4-FFF2-40B4-BE49-F238E27FC236}">
                <a16:creationId xmlns:a16="http://schemas.microsoft.com/office/drawing/2014/main" id="{722FDF8B-B146-414D-BCF5-858E1CFA6437}"/>
              </a:ext>
            </a:extLst>
          </p:cNvPr>
          <p:cNvSpPr/>
          <p:nvPr/>
        </p:nvSpPr>
        <p:spPr>
          <a:xfrm>
            <a:off x="363682" y="1085646"/>
            <a:ext cx="11380870" cy="4706688"/>
          </a:xfrm>
          <a:prstGeom prst="rect">
            <a:avLst/>
          </a:prstGeom>
          <a:no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88" dirty="0"/>
          </a:p>
        </p:txBody>
      </p:sp>
      <p:sp>
        <p:nvSpPr>
          <p:cNvPr id="12" name="AutoShape 4">
            <a:extLst>
              <a:ext uri="{FF2B5EF4-FFF2-40B4-BE49-F238E27FC236}">
                <a16:creationId xmlns:a16="http://schemas.microsoft.com/office/drawing/2014/main" id="{7B99A37D-E85A-44A2-BDA8-D8993EA5B72F}"/>
              </a:ext>
            </a:extLst>
          </p:cNvPr>
          <p:cNvSpPr>
            <a:spLocks noChangeArrowheads="1"/>
          </p:cNvSpPr>
          <p:nvPr/>
        </p:nvSpPr>
        <p:spPr bwMode="auto">
          <a:xfrm>
            <a:off x="1131442" y="1861405"/>
            <a:ext cx="380986" cy="1598042"/>
          </a:xfrm>
          <a:prstGeom prst="upArrow">
            <a:avLst>
              <a:gd name="adj1" fmla="val 50000"/>
              <a:gd name="adj2" fmla="val 66000"/>
            </a:avLst>
          </a:prstGeom>
          <a:solidFill>
            <a:schemeClr val="accent1"/>
          </a:solidFill>
          <a:ln w="19050" algn="ctr">
            <a:noFill/>
            <a:miter lim="800000"/>
            <a:headEnd/>
            <a:tailEnd/>
          </a:ln>
        </p:spPr>
        <p:txBody>
          <a:bodyPr/>
          <a:lstStyle/>
          <a:p>
            <a:endParaRPr lang="en-GB" sz="938" dirty="0">
              <a:cs typeface="Arial" pitchFamily="34" charset="0"/>
            </a:endParaRPr>
          </a:p>
        </p:txBody>
      </p:sp>
      <p:sp>
        <p:nvSpPr>
          <p:cNvPr id="13" name="AutoShape 5">
            <a:extLst>
              <a:ext uri="{FF2B5EF4-FFF2-40B4-BE49-F238E27FC236}">
                <a16:creationId xmlns:a16="http://schemas.microsoft.com/office/drawing/2014/main" id="{F30A9CC0-69C4-4F69-8323-6A489A1BDB47}"/>
              </a:ext>
            </a:extLst>
          </p:cNvPr>
          <p:cNvSpPr>
            <a:spLocks noChangeArrowheads="1"/>
          </p:cNvSpPr>
          <p:nvPr/>
        </p:nvSpPr>
        <p:spPr bwMode="auto">
          <a:xfrm>
            <a:off x="1476900" y="2309811"/>
            <a:ext cx="380986" cy="1149636"/>
          </a:xfrm>
          <a:prstGeom prst="upArrow">
            <a:avLst>
              <a:gd name="adj1" fmla="val 50000"/>
              <a:gd name="adj2" fmla="val 69053"/>
            </a:avLst>
          </a:prstGeom>
          <a:solidFill>
            <a:schemeClr val="accent1"/>
          </a:solidFill>
          <a:ln w="19050" algn="ctr">
            <a:noFill/>
            <a:miter lim="800000"/>
            <a:headEnd/>
            <a:tailEnd/>
          </a:ln>
        </p:spPr>
        <p:txBody>
          <a:bodyPr/>
          <a:lstStyle/>
          <a:p>
            <a:endParaRPr lang="en-GB" sz="938" dirty="0">
              <a:cs typeface="Arial" pitchFamily="34" charset="0"/>
            </a:endParaRPr>
          </a:p>
        </p:txBody>
      </p:sp>
      <p:sp>
        <p:nvSpPr>
          <p:cNvPr id="14" name="Text Box 6">
            <a:extLst>
              <a:ext uri="{FF2B5EF4-FFF2-40B4-BE49-F238E27FC236}">
                <a16:creationId xmlns:a16="http://schemas.microsoft.com/office/drawing/2014/main" id="{98665737-CA3D-4032-8FE5-A6754B660664}"/>
              </a:ext>
            </a:extLst>
          </p:cNvPr>
          <p:cNvSpPr txBox="1">
            <a:spLocks noChangeArrowheads="1"/>
          </p:cNvSpPr>
          <p:nvPr/>
        </p:nvSpPr>
        <p:spPr bwMode="auto">
          <a:xfrm rot="16200000">
            <a:off x="-478129" y="2236622"/>
            <a:ext cx="2165704" cy="279948"/>
          </a:xfrm>
          <a:prstGeom prst="rect">
            <a:avLst/>
          </a:prstGeom>
          <a:solidFill>
            <a:schemeClr val="accent1"/>
          </a:solidFill>
          <a:ln w="19050" algn="ctr">
            <a:noFill/>
            <a:miter lim="800000"/>
            <a:headEnd/>
            <a:tailEnd/>
          </a:ln>
        </p:spPr>
        <p:txBody>
          <a:bodyPr>
            <a:spAutoFit/>
          </a:bodyPr>
          <a:lstStyle/>
          <a:p>
            <a:pPr algn="ctr" eaLnBrk="0" hangingPunct="0">
              <a:spcBef>
                <a:spcPct val="50000"/>
              </a:spcBef>
            </a:pPr>
            <a:r>
              <a:rPr lang="en-GB" altLang="zh-CN" sz="1219" b="1" dirty="0">
                <a:ea typeface="SimSun" pitchFamily="2" charset="-122"/>
              </a:rPr>
              <a:t> Market Drivers</a:t>
            </a:r>
            <a:endParaRPr lang="en-GB" sz="1219" b="1" dirty="0">
              <a:ea typeface="SimSun" pitchFamily="2" charset="-122"/>
            </a:endParaRPr>
          </a:p>
        </p:txBody>
      </p:sp>
      <p:sp>
        <p:nvSpPr>
          <p:cNvPr id="16" name="AutoShape 11">
            <a:extLst>
              <a:ext uri="{FF2B5EF4-FFF2-40B4-BE49-F238E27FC236}">
                <a16:creationId xmlns:a16="http://schemas.microsoft.com/office/drawing/2014/main" id="{F3377BCA-86D7-4796-879C-22E2DD92A385}"/>
              </a:ext>
            </a:extLst>
          </p:cNvPr>
          <p:cNvSpPr>
            <a:spLocks noChangeArrowheads="1"/>
          </p:cNvSpPr>
          <p:nvPr/>
        </p:nvSpPr>
        <p:spPr bwMode="auto">
          <a:xfrm>
            <a:off x="1822356" y="2715288"/>
            <a:ext cx="380986" cy="735589"/>
          </a:xfrm>
          <a:prstGeom prst="upArrow">
            <a:avLst>
              <a:gd name="adj1" fmla="val 50000"/>
              <a:gd name="adj2" fmla="val 42125"/>
            </a:avLst>
          </a:prstGeom>
          <a:solidFill>
            <a:schemeClr val="accent1"/>
          </a:solidFill>
          <a:ln w="19050" algn="ctr">
            <a:noFill/>
            <a:miter lim="800000"/>
            <a:headEnd/>
            <a:tailEnd/>
          </a:ln>
        </p:spPr>
        <p:txBody>
          <a:bodyPr/>
          <a:lstStyle/>
          <a:p>
            <a:endParaRPr lang="en-GB" sz="938" dirty="0">
              <a:cs typeface="Arial" pitchFamily="34" charset="0"/>
            </a:endParaRPr>
          </a:p>
        </p:txBody>
      </p:sp>
      <p:sp>
        <p:nvSpPr>
          <p:cNvPr id="17" name="AutoShape 20">
            <a:extLst>
              <a:ext uri="{FF2B5EF4-FFF2-40B4-BE49-F238E27FC236}">
                <a16:creationId xmlns:a16="http://schemas.microsoft.com/office/drawing/2014/main" id="{E8095036-D8A5-49A2-9C14-4BA494370BC1}"/>
              </a:ext>
            </a:extLst>
          </p:cNvPr>
          <p:cNvSpPr>
            <a:spLocks noChangeArrowheads="1"/>
          </p:cNvSpPr>
          <p:nvPr/>
        </p:nvSpPr>
        <p:spPr bwMode="auto">
          <a:xfrm>
            <a:off x="785985" y="1432082"/>
            <a:ext cx="380986" cy="2027366"/>
          </a:xfrm>
          <a:prstGeom prst="upArrow">
            <a:avLst>
              <a:gd name="adj1" fmla="val 50000"/>
              <a:gd name="adj2" fmla="val 78005"/>
            </a:avLst>
          </a:prstGeom>
          <a:solidFill>
            <a:schemeClr val="accent1"/>
          </a:solidFill>
          <a:ln w="19050" algn="ctr">
            <a:noFill/>
            <a:miter lim="800000"/>
            <a:headEnd/>
            <a:tailEnd/>
          </a:ln>
        </p:spPr>
        <p:txBody>
          <a:bodyPr/>
          <a:lstStyle/>
          <a:p>
            <a:endParaRPr lang="en-GB" sz="1688" dirty="0">
              <a:cs typeface="Arial" pitchFamily="34" charset="0"/>
            </a:endParaRPr>
          </a:p>
        </p:txBody>
      </p:sp>
      <p:sp>
        <p:nvSpPr>
          <p:cNvPr id="18" name="Line 22">
            <a:extLst>
              <a:ext uri="{FF2B5EF4-FFF2-40B4-BE49-F238E27FC236}">
                <a16:creationId xmlns:a16="http://schemas.microsoft.com/office/drawing/2014/main" id="{6368D3E6-B2B6-4D2F-8DA4-9DB5E936251F}"/>
              </a:ext>
            </a:extLst>
          </p:cNvPr>
          <p:cNvSpPr>
            <a:spLocks noChangeShapeType="1"/>
          </p:cNvSpPr>
          <p:nvPr/>
        </p:nvSpPr>
        <p:spPr bwMode="auto">
          <a:xfrm>
            <a:off x="1640553" y="1792740"/>
            <a:ext cx="10094247" cy="0"/>
          </a:xfrm>
          <a:prstGeom prst="line">
            <a:avLst/>
          </a:prstGeom>
          <a:noFill/>
          <a:ln w="9525">
            <a:solidFill>
              <a:schemeClr val="bg1">
                <a:lumMod val="50000"/>
              </a:schemeClr>
            </a:solidFill>
            <a:prstDash val="lgDash"/>
            <a:round/>
            <a:headEnd/>
            <a:tailEnd/>
          </a:ln>
        </p:spPr>
        <p:txBody>
          <a:bodyPr/>
          <a:lstStyle/>
          <a:p>
            <a:endParaRPr lang="en-US" sz="1688" dirty="0"/>
          </a:p>
        </p:txBody>
      </p:sp>
      <p:sp>
        <p:nvSpPr>
          <p:cNvPr id="19" name="Line 23">
            <a:extLst>
              <a:ext uri="{FF2B5EF4-FFF2-40B4-BE49-F238E27FC236}">
                <a16:creationId xmlns:a16="http://schemas.microsoft.com/office/drawing/2014/main" id="{A49AB72D-EA3F-44D8-877E-81D133749487}"/>
              </a:ext>
            </a:extLst>
          </p:cNvPr>
          <p:cNvSpPr>
            <a:spLocks noChangeShapeType="1"/>
          </p:cNvSpPr>
          <p:nvPr/>
        </p:nvSpPr>
        <p:spPr bwMode="auto">
          <a:xfrm flipV="1">
            <a:off x="2098367" y="2338418"/>
            <a:ext cx="9636433" cy="0"/>
          </a:xfrm>
          <a:prstGeom prst="line">
            <a:avLst/>
          </a:prstGeom>
          <a:noFill/>
          <a:ln w="9525">
            <a:solidFill>
              <a:schemeClr val="bg1">
                <a:lumMod val="50000"/>
              </a:schemeClr>
            </a:solidFill>
            <a:prstDash val="lgDash"/>
            <a:round/>
            <a:headEnd/>
            <a:tailEnd/>
          </a:ln>
        </p:spPr>
        <p:txBody>
          <a:bodyPr/>
          <a:lstStyle/>
          <a:p>
            <a:endParaRPr lang="en-US" sz="1688" dirty="0"/>
          </a:p>
        </p:txBody>
      </p:sp>
      <p:sp>
        <p:nvSpPr>
          <p:cNvPr id="20" name="Line 25">
            <a:extLst>
              <a:ext uri="{FF2B5EF4-FFF2-40B4-BE49-F238E27FC236}">
                <a16:creationId xmlns:a16="http://schemas.microsoft.com/office/drawing/2014/main" id="{B63CD187-09BA-4A03-8822-E2120D0579D3}"/>
              </a:ext>
            </a:extLst>
          </p:cNvPr>
          <p:cNvSpPr>
            <a:spLocks noChangeShapeType="1"/>
          </p:cNvSpPr>
          <p:nvPr/>
        </p:nvSpPr>
        <p:spPr bwMode="auto">
          <a:xfrm flipV="1">
            <a:off x="2597712" y="2903551"/>
            <a:ext cx="9105850" cy="0"/>
          </a:xfrm>
          <a:prstGeom prst="line">
            <a:avLst/>
          </a:prstGeom>
          <a:noFill/>
          <a:ln w="9525">
            <a:solidFill>
              <a:schemeClr val="bg1">
                <a:lumMod val="50000"/>
              </a:schemeClr>
            </a:solidFill>
            <a:prstDash val="lgDash"/>
            <a:round/>
            <a:headEnd/>
            <a:tailEnd/>
          </a:ln>
        </p:spPr>
        <p:txBody>
          <a:bodyPr/>
          <a:lstStyle/>
          <a:p>
            <a:endParaRPr lang="en-US" sz="1688" dirty="0"/>
          </a:p>
        </p:txBody>
      </p:sp>
      <p:sp>
        <p:nvSpPr>
          <p:cNvPr id="21" name="Rectangle 27">
            <a:extLst>
              <a:ext uri="{FF2B5EF4-FFF2-40B4-BE49-F238E27FC236}">
                <a16:creationId xmlns:a16="http://schemas.microsoft.com/office/drawing/2014/main" id="{19054406-5297-4992-A063-ACC54CA450C6}"/>
              </a:ext>
            </a:extLst>
          </p:cNvPr>
          <p:cNvSpPr>
            <a:spLocks noChangeArrowheads="1"/>
          </p:cNvSpPr>
          <p:nvPr/>
        </p:nvSpPr>
        <p:spPr bwMode="auto">
          <a:xfrm>
            <a:off x="6751632" y="1105298"/>
            <a:ext cx="1075380" cy="233742"/>
          </a:xfrm>
          <a:prstGeom prst="rect">
            <a:avLst/>
          </a:prstGeom>
          <a:noFill/>
          <a:ln w="9525">
            <a:noFill/>
            <a:miter lim="800000"/>
            <a:headEnd/>
            <a:tailEnd/>
          </a:ln>
        </p:spPr>
        <p:txBody>
          <a:bodyPr/>
          <a:lstStyle/>
          <a:p>
            <a:pPr algn="ctr">
              <a:lnSpc>
                <a:spcPct val="90000"/>
              </a:lnSpc>
            </a:pPr>
            <a:r>
              <a:rPr lang="en-US" sz="1031" b="1" dirty="0">
                <a:solidFill>
                  <a:schemeClr val="tx1">
                    <a:lumMod val="50000"/>
                  </a:schemeClr>
                </a:solidFill>
                <a:latin typeface="+mj-lt"/>
                <a:cs typeface="Times New Roman" pitchFamily="18" charset="0"/>
              </a:rPr>
              <a:t>1–2 years</a:t>
            </a:r>
          </a:p>
        </p:txBody>
      </p:sp>
      <p:sp>
        <p:nvSpPr>
          <p:cNvPr id="22" name="Rectangle 28">
            <a:extLst>
              <a:ext uri="{FF2B5EF4-FFF2-40B4-BE49-F238E27FC236}">
                <a16:creationId xmlns:a16="http://schemas.microsoft.com/office/drawing/2014/main" id="{4187C7E8-23CE-4EBC-A720-3C88BF6BDF0A}"/>
              </a:ext>
            </a:extLst>
          </p:cNvPr>
          <p:cNvSpPr>
            <a:spLocks noChangeArrowheads="1"/>
          </p:cNvSpPr>
          <p:nvPr/>
        </p:nvSpPr>
        <p:spPr bwMode="auto">
          <a:xfrm>
            <a:off x="7973046" y="1105300"/>
            <a:ext cx="1170504" cy="222613"/>
          </a:xfrm>
          <a:prstGeom prst="rect">
            <a:avLst/>
          </a:prstGeom>
          <a:noFill/>
          <a:ln w="9525">
            <a:noFill/>
            <a:miter lim="800000"/>
            <a:headEnd/>
            <a:tailEnd/>
          </a:ln>
        </p:spPr>
        <p:txBody>
          <a:bodyPr/>
          <a:lstStyle/>
          <a:p>
            <a:pPr algn="ctr">
              <a:lnSpc>
                <a:spcPct val="90000"/>
              </a:lnSpc>
            </a:pPr>
            <a:r>
              <a:rPr lang="en-US" sz="1031" b="1" dirty="0">
                <a:solidFill>
                  <a:schemeClr val="tx1">
                    <a:lumMod val="50000"/>
                  </a:schemeClr>
                </a:solidFill>
                <a:latin typeface="+mj-lt"/>
                <a:cs typeface="Times New Roman" pitchFamily="18" charset="0"/>
              </a:rPr>
              <a:t>3–4 years</a:t>
            </a:r>
          </a:p>
        </p:txBody>
      </p:sp>
      <p:sp>
        <p:nvSpPr>
          <p:cNvPr id="23" name="Rectangle 29">
            <a:extLst>
              <a:ext uri="{FF2B5EF4-FFF2-40B4-BE49-F238E27FC236}">
                <a16:creationId xmlns:a16="http://schemas.microsoft.com/office/drawing/2014/main" id="{B21B773C-AFA4-4B64-ABC9-E19263B499A9}"/>
              </a:ext>
            </a:extLst>
          </p:cNvPr>
          <p:cNvSpPr>
            <a:spLocks noChangeArrowheads="1"/>
          </p:cNvSpPr>
          <p:nvPr/>
        </p:nvSpPr>
        <p:spPr bwMode="auto">
          <a:xfrm>
            <a:off x="9289585" y="1105300"/>
            <a:ext cx="1170504" cy="222613"/>
          </a:xfrm>
          <a:prstGeom prst="rect">
            <a:avLst/>
          </a:prstGeom>
          <a:noFill/>
          <a:ln w="9525">
            <a:noFill/>
            <a:miter lim="800000"/>
            <a:headEnd/>
            <a:tailEnd/>
          </a:ln>
        </p:spPr>
        <p:txBody>
          <a:bodyPr/>
          <a:lstStyle/>
          <a:p>
            <a:pPr algn="ctr">
              <a:lnSpc>
                <a:spcPct val="90000"/>
              </a:lnSpc>
            </a:pPr>
            <a:r>
              <a:rPr lang="en-US" sz="1031" b="1" dirty="0">
                <a:solidFill>
                  <a:schemeClr val="tx1">
                    <a:lumMod val="50000"/>
                  </a:schemeClr>
                </a:solidFill>
                <a:latin typeface="+mj-lt"/>
                <a:cs typeface="Times New Roman" pitchFamily="18" charset="0"/>
              </a:rPr>
              <a:t>5–7 years</a:t>
            </a:r>
          </a:p>
        </p:txBody>
      </p:sp>
      <p:sp>
        <p:nvSpPr>
          <p:cNvPr id="24" name="Rectangle 32">
            <a:extLst>
              <a:ext uri="{FF2B5EF4-FFF2-40B4-BE49-F238E27FC236}">
                <a16:creationId xmlns:a16="http://schemas.microsoft.com/office/drawing/2014/main" id="{09E02EF4-6C0D-48E2-A5D3-DCBD3486856E}"/>
              </a:ext>
            </a:extLst>
          </p:cNvPr>
          <p:cNvSpPr>
            <a:spLocks noChangeArrowheads="1"/>
          </p:cNvSpPr>
          <p:nvPr/>
        </p:nvSpPr>
        <p:spPr bwMode="auto">
          <a:xfrm>
            <a:off x="466928" y="3453339"/>
            <a:ext cx="11267058" cy="121252"/>
          </a:xfrm>
          <a:prstGeom prst="rect">
            <a:avLst/>
          </a:prstGeom>
          <a:solidFill>
            <a:schemeClr val="tx2"/>
          </a:solidFill>
          <a:ln w="19050" algn="ctr">
            <a:noFill/>
            <a:miter lim="800000"/>
            <a:headEnd/>
            <a:tailEnd/>
          </a:ln>
        </p:spPr>
        <p:txBody>
          <a:bodyPr wrap="square">
            <a:spAutoFit/>
          </a:bodyPr>
          <a:lstStyle/>
          <a:p>
            <a:endParaRPr lang="en-GB" sz="188" dirty="0">
              <a:cs typeface="Arial" pitchFamily="34" charset="0"/>
            </a:endParaRPr>
          </a:p>
        </p:txBody>
      </p:sp>
      <p:sp>
        <p:nvSpPr>
          <p:cNvPr id="25" name="Rectangle 7">
            <a:extLst>
              <a:ext uri="{FF2B5EF4-FFF2-40B4-BE49-F238E27FC236}">
                <a16:creationId xmlns:a16="http://schemas.microsoft.com/office/drawing/2014/main" id="{244D0B64-C6D6-49C8-9F7D-57B2DB77B3DD}"/>
              </a:ext>
            </a:extLst>
          </p:cNvPr>
          <p:cNvSpPr>
            <a:spLocks noChangeArrowheads="1"/>
          </p:cNvSpPr>
          <p:nvPr/>
        </p:nvSpPr>
        <p:spPr bwMode="auto">
          <a:xfrm>
            <a:off x="1533085" y="1330561"/>
            <a:ext cx="5218547" cy="438582"/>
          </a:xfrm>
          <a:prstGeom prst="rect">
            <a:avLst/>
          </a:prstGeom>
          <a:noFill/>
          <a:ln w="9525">
            <a:noFill/>
            <a:miter lim="800000"/>
            <a:headEnd/>
            <a:tailEnd/>
          </a:ln>
        </p:spPr>
        <p:txBody>
          <a:bodyPr wrap="square">
            <a:spAutoFit/>
          </a:bodyPr>
          <a:lstStyle/>
          <a:p>
            <a:pPr algn="l"/>
            <a:r>
              <a:rPr lang="en-GB" sz="1125" b="1" dirty="0">
                <a:solidFill>
                  <a:schemeClr val="tx1">
                    <a:lumMod val="50000"/>
                  </a:schemeClr>
                </a:solidFill>
                <a:cs typeface="Arial" pitchFamily="34" charset="0"/>
              </a:rPr>
              <a:t>Clean energy policy under the new Biden administration and wholesale market reform</a:t>
            </a:r>
            <a:endParaRPr lang="en-US" sz="1125" dirty="0">
              <a:solidFill>
                <a:schemeClr val="tx1">
                  <a:lumMod val="50000"/>
                </a:schemeClr>
              </a:solidFill>
              <a:cs typeface="Arial" pitchFamily="34" charset="0"/>
            </a:endParaRPr>
          </a:p>
        </p:txBody>
      </p:sp>
      <p:sp>
        <p:nvSpPr>
          <p:cNvPr id="26" name="Rectangle 12">
            <a:extLst>
              <a:ext uri="{FF2B5EF4-FFF2-40B4-BE49-F238E27FC236}">
                <a16:creationId xmlns:a16="http://schemas.microsoft.com/office/drawing/2014/main" id="{AB0C32FA-2797-49C8-A353-6A85622F3489}"/>
              </a:ext>
            </a:extLst>
          </p:cNvPr>
          <p:cNvSpPr>
            <a:spLocks noChangeArrowheads="1"/>
          </p:cNvSpPr>
          <p:nvPr/>
        </p:nvSpPr>
        <p:spPr bwMode="auto">
          <a:xfrm>
            <a:off x="2275187" y="2465257"/>
            <a:ext cx="4398274" cy="268022"/>
          </a:xfrm>
          <a:prstGeom prst="rect">
            <a:avLst/>
          </a:prstGeom>
          <a:noFill/>
          <a:ln w="9525" algn="ctr">
            <a:noFill/>
            <a:miter lim="800000"/>
            <a:headEnd/>
            <a:tailEnd/>
          </a:ln>
        </p:spPr>
        <p:txBody>
          <a:bodyPr wrap="square">
            <a:spAutoFit/>
          </a:bodyPr>
          <a:lstStyle/>
          <a:p>
            <a:pPr marL="166688" indent="-166688">
              <a:lnSpc>
                <a:spcPct val="110000"/>
              </a:lnSpc>
              <a:spcBef>
                <a:spcPct val="50000"/>
              </a:spcBef>
              <a:buClr>
                <a:srgbClr val="17426B"/>
              </a:buClr>
              <a:buSzPct val="75000"/>
            </a:pPr>
            <a:r>
              <a:rPr lang="en-GB" sz="1125" b="1" dirty="0">
                <a:solidFill>
                  <a:schemeClr val="tx1">
                    <a:lumMod val="50000"/>
                  </a:schemeClr>
                </a:solidFill>
                <a:cs typeface="Arial" pitchFamily="34" charset="0"/>
              </a:rPr>
              <a:t>Increased demand for resiliency in the western US</a:t>
            </a:r>
            <a:endParaRPr lang="en-US" sz="1125" b="1" dirty="0">
              <a:solidFill>
                <a:schemeClr val="tx1">
                  <a:lumMod val="50000"/>
                </a:schemeClr>
              </a:solidFill>
              <a:cs typeface="Arial" pitchFamily="34" charset="0"/>
            </a:endParaRPr>
          </a:p>
        </p:txBody>
      </p:sp>
      <p:sp>
        <p:nvSpPr>
          <p:cNvPr id="27" name="Rectangle 21">
            <a:extLst>
              <a:ext uri="{FF2B5EF4-FFF2-40B4-BE49-F238E27FC236}">
                <a16:creationId xmlns:a16="http://schemas.microsoft.com/office/drawing/2014/main" id="{6EBBE3C7-6792-48D9-8138-F26E1C4B9468}"/>
              </a:ext>
            </a:extLst>
          </p:cNvPr>
          <p:cNvSpPr>
            <a:spLocks noChangeArrowheads="1"/>
          </p:cNvSpPr>
          <p:nvPr/>
        </p:nvSpPr>
        <p:spPr bwMode="auto">
          <a:xfrm>
            <a:off x="1831605" y="1850147"/>
            <a:ext cx="4800679" cy="438582"/>
          </a:xfrm>
          <a:prstGeom prst="rect">
            <a:avLst/>
          </a:prstGeom>
          <a:noFill/>
          <a:ln w="9525" algn="ctr">
            <a:noFill/>
            <a:miter lim="800000"/>
            <a:headEnd/>
            <a:tailEnd/>
          </a:ln>
        </p:spPr>
        <p:txBody>
          <a:bodyPr wrap="square">
            <a:spAutoFit/>
          </a:bodyPr>
          <a:lstStyle/>
          <a:p>
            <a:pPr marL="166688" indent="-166688"/>
            <a:r>
              <a:rPr lang="en-IN" sz="1125" b="1" dirty="0">
                <a:solidFill>
                  <a:schemeClr val="tx1">
                    <a:lumMod val="50000"/>
                  </a:schemeClr>
                </a:solidFill>
                <a:cs typeface="Arial" pitchFamily="34" charset="0"/>
              </a:rPr>
              <a:t>Proper incentives for utilities, such as New York’s earning adjustment mechanisms</a:t>
            </a:r>
            <a:endParaRPr lang="en-US" sz="1125" dirty="0">
              <a:solidFill>
                <a:schemeClr val="tx1">
                  <a:lumMod val="50000"/>
                </a:schemeClr>
              </a:solidFill>
              <a:cs typeface="Arial" pitchFamily="34" charset="0"/>
            </a:endParaRPr>
          </a:p>
        </p:txBody>
      </p:sp>
      <p:sp>
        <p:nvSpPr>
          <p:cNvPr id="28" name="Rectangle 8">
            <a:extLst>
              <a:ext uri="{FF2B5EF4-FFF2-40B4-BE49-F238E27FC236}">
                <a16:creationId xmlns:a16="http://schemas.microsoft.com/office/drawing/2014/main" id="{AC096A67-72F4-4D82-BA9B-0B277A540DAA}"/>
              </a:ext>
            </a:extLst>
          </p:cNvPr>
          <p:cNvSpPr>
            <a:spLocks noChangeArrowheads="1"/>
          </p:cNvSpPr>
          <p:nvPr/>
        </p:nvSpPr>
        <p:spPr bwMode="auto">
          <a:xfrm>
            <a:off x="2851412" y="2957808"/>
            <a:ext cx="3888646" cy="467530"/>
          </a:xfrm>
          <a:prstGeom prst="rect">
            <a:avLst/>
          </a:prstGeom>
          <a:noFill/>
          <a:ln w="9525" algn="ctr">
            <a:noFill/>
            <a:miter lim="800000"/>
            <a:headEnd/>
            <a:tailEnd/>
          </a:ln>
        </p:spPr>
        <p:txBody>
          <a:bodyPr wrap="square">
            <a:spAutoFit/>
          </a:bodyPr>
          <a:lstStyle/>
          <a:p>
            <a:pPr marL="166688" indent="-166688">
              <a:lnSpc>
                <a:spcPct val="110000"/>
              </a:lnSpc>
              <a:spcBef>
                <a:spcPct val="50000"/>
              </a:spcBef>
              <a:buClr>
                <a:srgbClr val="17426B"/>
              </a:buClr>
              <a:buSzPct val="75000"/>
            </a:pPr>
            <a:r>
              <a:rPr lang="en-GB" sz="1125" b="1" dirty="0">
                <a:solidFill>
                  <a:schemeClr val="tx1">
                    <a:lumMod val="50000"/>
                  </a:schemeClr>
                </a:solidFill>
                <a:cs typeface="Arial" pitchFamily="34" charset="0"/>
              </a:rPr>
              <a:t>DG allowing utilities to delay T&amp;D upgrades and defer infrastructure costs</a:t>
            </a:r>
            <a:endParaRPr lang="en-US" sz="1125" dirty="0">
              <a:solidFill>
                <a:schemeClr val="tx1">
                  <a:lumMod val="50000"/>
                </a:schemeClr>
              </a:solidFill>
              <a:cs typeface="Arial" pitchFamily="34" charset="0"/>
            </a:endParaRPr>
          </a:p>
        </p:txBody>
      </p:sp>
      <p:sp>
        <p:nvSpPr>
          <p:cNvPr id="29" name="Oval 165">
            <a:extLst>
              <a:ext uri="{FF2B5EF4-FFF2-40B4-BE49-F238E27FC236}">
                <a16:creationId xmlns:a16="http://schemas.microsoft.com/office/drawing/2014/main" id="{F661960A-D272-46B1-8E36-8923E5CF866C}"/>
              </a:ext>
            </a:extLst>
          </p:cNvPr>
          <p:cNvSpPr>
            <a:spLocks noChangeArrowheads="1"/>
          </p:cNvSpPr>
          <p:nvPr/>
        </p:nvSpPr>
        <p:spPr bwMode="auto">
          <a:xfrm>
            <a:off x="9718940" y="1432496"/>
            <a:ext cx="211207" cy="209891"/>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sp>
        <p:nvSpPr>
          <p:cNvPr id="30" name="Oval 165">
            <a:extLst>
              <a:ext uri="{FF2B5EF4-FFF2-40B4-BE49-F238E27FC236}">
                <a16:creationId xmlns:a16="http://schemas.microsoft.com/office/drawing/2014/main" id="{49F6F3D4-1925-4A95-90E5-96B03B949EE6}"/>
              </a:ext>
            </a:extLst>
          </p:cNvPr>
          <p:cNvSpPr>
            <a:spLocks noChangeArrowheads="1"/>
          </p:cNvSpPr>
          <p:nvPr/>
        </p:nvSpPr>
        <p:spPr bwMode="auto">
          <a:xfrm>
            <a:off x="8437256" y="1432496"/>
            <a:ext cx="211207" cy="209891"/>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sp>
        <p:nvSpPr>
          <p:cNvPr id="31" name="Oval 165">
            <a:extLst>
              <a:ext uri="{FF2B5EF4-FFF2-40B4-BE49-F238E27FC236}">
                <a16:creationId xmlns:a16="http://schemas.microsoft.com/office/drawing/2014/main" id="{5792F95C-EBFB-4686-B987-6F0287B03B4B}"/>
              </a:ext>
            </a:extLst>
          </p:cNvPr>
          <p:cNvSpPr>
            <a:spLocks noChangeArrowheads="1"/>
          </p:cNvSpPr>
          <p:nvPr/>
        </p:nvSpPr>
        <p:spPr bwMode="auto">
          <a:xfrm>
            <a:off x="7182053" y="1432496"/>
            <a:ext cx="211207" cy="209891"/>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sp>
        <p:nvSpPr>
          <p:cNvPr id="32" name="Oval 165">
            <a:extLst>
              <a:ext uri="{FF2B5EF4-FFF2-40B4-BE49-F238E27FC236}">
                <a16:creationId xmlns:a16="http://schemas.microsoft.com/office/drawing/2014/main" id="{25C0F1DA-2457-4454-8BB5-C6B8C3E87613}"/>
              </a:ext>
            </a:extLst>
          </p:cNvPr>
          <p:cNvSpPr>
            <a:spLocks noChangeArrowheads="1"/>
          </p:cNvSpPr>
          <p:nvPr/>
        </p:nvSpPr>
        <p:spPr bwMode="auto">
          <a:xfrm>
            <a:off x="9724522" y="1969069"/>
            <a:ext cx="211207" cy="209891"/>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sp>
        <p:nvSpPr>
          <p:cNvPr id="33" name="Oval 165">
            <a:extLst>
              <a:ext uri="{FF2B5EF4-FFF2-40B4-BE49-F238E27FC236}">
                <a16:creationId xmlns:a16="http://schemas.microsoft.com/office/drawing/2014/main" id="{C7290D65-1955-4A2A-9F7D-7696D269F16B}"/>
              </a:ext>
            </a:extLst>
          </p:cNvPr>
          <p:cNvSpPr>
            <a:spLocks noChangeArrowheads="1"/>
          </p:cNvSpPr>
          <p:nvPr/>
        </p:nvSpPr>
        <p:spPr bwMode="auto">
          <a:xfrm>
            <a:off x="11028897" y="1965339"/>
            <a:ext cx="211207" cy="209891"/>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grpSp>
        <p:nvGrpSpPr>
          <p:cNvPr id="37" name="Group 118">
            <a:extLst>
              <a:ext uri="{FF2B5EF4-FFF2-40B4-BE49-F238E27FC236}">
                <a16:creationId xmlns:a16="http://schemas.microsoft.com/office/drawing/2014/main" id="{62097478-3E20-4514-A743-83F34ABF58EF}"/>
              </a:ext>
            </a:extLst>
          </p:cNvPr>
          <p:cNvGrpSpPr/>
          <p:nvPr/>
        </p:nvGrpSpPr>
        <p:grpSpPr>
          <a:xfrm>
            <a:off x="8437256" y="3053406"/>
            <a:ext cx="211207" cy="208301"/>
            <a:chOff x="2944891" y="5950131"/>
            <a:chExt cx="207850" cy="204991"/>
          </a:xfrm>
        </p:grpSpPr>
        <p:sp>
          <p:nvSpPr>
            <p:cNvPr id="38" name="Oval 180">
              <a:extLst>
                <a:ext uri="{FF2B5EF4-FFF2-40B4-BE49-F238E27FC236}">
                  <a16:creationId xmlns:a16="http://schemas.microsoft.com/office/drawing/2014/main" id="{D6B9D657-6725-4F82-A6A2-1549C9D1F800}"/>
                </a:ext>
              </a:extLst>
            </p:cNvPr>
            <p:cNvSpPr>
              <a:spLocks noChangeArrowheads="1"/>
            </p:cNvSpPr>
            <p:nvPr/>
          </p:nvSpPr>
          <p:spPr bwMode="auto">
            <a:xfrm>
              <a:off x="2944891" y="5952359"/>
              <a:ext cx="205960" cy="202763"/>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sp>
          <p:nvSpPr>
            <p:cNvPr id="39" name="PubPieSlice">
              <a:extLst>
                <a:ext uri="{FF2B5EF4-FFF2-40B4-BE49-F238E27FC236}">
                  <a16:creationId xmlns:a16="http://schemas.microsoft.com/office/drawing/2014/main" id="{08DC876E-7A7C-473F-9D83-8EDD505C3627}"/>
                </a:ext>
              </a:extLst>
            </p:cNvPr>
            <p:cNvSpPr>
              <a:spLocks noEditPoints="1" noChangeArrowheads="1"/>
            </p:cNvSpPr>
            <p:nvPr/>
          </p:nvSpPr>
          <p:spPr bwMode="auto">
            <a:xfrm>
              <a:off x="2944891" y="5950131"/>
              <a:ext cx="207850" cy="2049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42 w 21600"/>
                <a:gd name="T10" fmla="*/ 3287 h 21600"/>
                <a:gd name="T11" fmla="*/ 18458 w 21600"/>
                <a:gd name="T12" fmla="*/ 18313 h 21600"/>
              </a:gdLst>
              <a:ahLst/>
              <a:cxnLst>
                <a:cxn ang="T6">
                  <a:pos x="T0" y="T1"/>
                </a:cxn>
                <a:cxn ang="T7">
                  <a:pos x="T2" y="T3"/>
                </a:cxn>
                <a:cxn ang="T8">
                  <a:pos x="T4" y="T5"/>
                </a:cxn>
              </a:cxnLst>
              <a:rect l="T9" t="T10" r="T11" b="T12"/>
              <a:pathLst>
                <a:path w="21600" h="21600">
                  <a:moveTo>
                    <a:pt x="10799" y="0"/>
                  </a:moveTo>
                  <a:cubicBezTo>
                    <a:pt x="4834" y="0"/>
                    <a:pt x="0" y="4835"/>
                    <a:pt x="0" y="10799"/>
                  </a:cubicBezTo>
                  <a:cubicBezTo>
                    <a:pt x="-1" y="16658"/>
                    <a:pt x="4670" y="21448"/>
                    <a:pt x="10526" y="21596"/>
                  </a:cubicBezTo>
                  <a:lnTo>
                    <a:pt x="10800" y="10800"/>
                  </a:lnTo>
                  <a:close/>
                </a:path>
              </a:pathLst>
            </a:custGeom>
            <a:solidFill>
              <a:srgbClr val="FFFFFF"/>
            </a:solidFill>
            <a:ln w="9525">
              <a:solidFill>
                <a:schemeClr val="accent6"/>
              </a:solidFill>
              <a:miter lim="800000"/>
              <a:headEnd/>
              <a:tailEnd/>
            </a:ln>
          </p:spPr>
          <p:txBody>
            <a:bodyPr/>
            <a:lstStyle/>
            <a:p>
              <a:pPr algn="ctr" eaLnBrk="0" hangingPunct="0"/>
              <a:endParaRPr lang="en-AU" sz="1125" dirty="0">
                <a:solidFill>
                  <a:srgbClr val="214D79"/>
                </a:solidFill>
                <a:latin typeface="Verdana" pitchFamily="34" charset="0"/>
                <a:cs typeface="Arial" pitchFamily="34" charset="0"/>
              </a:endParaRPr>
            </a:p>
          </p:txBody>
        </p:sp>
      </p:grpSp>
      <p:sp>
        <p:nvSpPr>
          <p:cNvPr id="45" name="Text Box 69">
            <a:extLst>
              <a:ext uri="{FF2B5EF4-FFF2-40B4-BE49-F238E27FC236}">
                <a16:creationId xmlns:a16="http://schemas.microsoft.com/office/drawing/2014/main" id="{E489F6EC-FC76-4AC4-8308-5809160F1F02}"/>
              </a:ext>
            </a:extLst>
          </p:cNvPr>
          <p:cNvSpPr txBox="1">
            <a:spLocks noChangeArrowheads="1"/>
          </p:cNvSpPr>
          <p:nvPr/>
        </p:nvSpPr>
        <p:spPr bwMode="auto">
          <a:xfrm>
            <a:off x="2669984" y="5833708"/>
            <a:ext cx="2404243" cy="236668"/>
          </a:xfrm>
          <a:prstGeom prst="rect">
            <a:avLst/>
          </a:prstGeom>
          <a:noFill/>
          <a:ln w="9525">
            <a:noFill/>
            <a:miter lim="800000"/>
            <a:headEnd/>
            <a:tailEnd/>
          </a:ln>
          <a:effectLst/>
        </p:spPr>
        <p:txBody>
          <a:bodyPr wrap="square">
            <a:spAutoFit/>
          </a:bodyPr>
          <a:lstStyle/>
          <a:p>
            <a:r>
              <a:rPr lang="en-GB" sz="938" b="1" dirty="0">
                <a:solidFill>
                  <a:schemeClr val="tx1">
                    <a:lumMod val="50000"/>
                  </a:schemeClr>
                </a:solidFill>
                <a:cs typeface="Arial" pitchFamily="34" charset="0"/>
              </a:rPr>
              <a:t>Impact: High         Medium        Low</a:t>
            </a:r>
          </a:p>
        </p:txBody>
      </p:sp>
      <p:grpSp>
        <p:nvGrpSpPr>
          <p:cNvPr id="46" name="Group 93">
            <a:extLst>
              <a:ext uri="{FF2B5EF4-FFF2-40B4-BE49-F238E27FC236}">
                <a16:creationId xmlns:a16="http://schemas.microsoft.com/office/drawing/2014/main" id="{4096FA58-DE29-48CC-8CE2-A490AB87DBD6}"/>
              </a:ext>
            </a:extLst>
          </p:cNvPr>
          <p:cNvGrpSpPr/>
          <p:nvPr/>
        </p:nvGrpSpPr>
        <p:grpSpPr>
          <a:xfrm>
            <a:off x="4263117" y="5837683"/>
            <a:ext cx="211207" cy="208301"/>
            <a:chOff x="2943001" y="5950131"/>
            <a:chExt cx="207850" cy="204991"/>
          </a:xfrm>
        </p:grpSpPr>
        <p:sp>
          <p:nvSpPr>
            <p:cNvPr id="47" name="Oval 180">
              <a:extLst>
                <a:ext uri="{FF2B5EF4-FFF2-40B4-BE49-F238E27FC236}">
                  <a16:creationId xmlns:a16="http://schemas.microsoft.com/office/drawing/2014/main" id="{34A512F7-589E-4E95-AB66-577754AE746A}"/>
                </a:ext>
              </a:extLst>
            </p:cNvPr>
            <p:cNvSpPr>
              <a:spLocks noChangeArrowheads="1"/>
            </p:cNvSpPr>
            <p:nvPr/>
          </p:nvSpPr>
          <p:spPr bwMode="auto">
            <a:xfrm>
              <a:off x="2944891" y="5952359"/>
              <a:ext cx="205960" cy="202763"/>
            </a:xfrm>
            <a:prstGeom prst="ellipse">
              <a:avLst/>
            </a:prstGeom>
            <a:solidFill>
              <a:schemeClr val="accent6"/>
            </a:solidFill>
            <a:ln w="9525">
              <a:solidFill>
                <a:schemeClr val="accent2"/>
              </a:solidFill>
              <a:round/>
              <a:headEnd/>
              <a:tailEnd/>
            </a:ln>
          </p:spPr>
          <p:txBody>
            <a:bodyPr anchor="ctr"/>
            <a:lstStyle/>
            <a:p>
              <a:pPr algn="ctr" eaLnBrk="0" hangingPunct="0"/>
              <a:endParaRPr lang="en-AU" sz="1125" dirty="0">
                <a:solidFill>
                  <a:schemeClr val="tx1">
                    <a:lumMod val="50000"/>
                  </a:schemeClr>
                </a:solidFill>
                <a:latin typeface="Verdana" pitchFamily="34" charset="0"/>
                <a:cs typeface="Arial" pitchFamily="34" charset="0"/>
              </a:endParaRPr>
            </a:p>
          </p:txBody>
        </p:sp>
        <p:sp>
          <p:nvSpPr>
            <p:cNvPr id="48" name="PubPieSlice">
              <a:extLst>
                <a:ext uri="{FF2B5EF4-FFF2-40B4-BE49-F238E27FC236}">
                  <a16:creationId xmlns:a16="http://schemas.microsoft.com/office/drawing/2014/main" id="{5B35A389-064E-4BBD-94D3-7408F4954939}"/>
                </a:ext>
              </a:extLst>
            </p:cNvPr>
            <p:cNvSpPr>
              <a:spLocks noEditPoints="1" noChangeArrowheads="1"/>
            </p:cNvSpPr>
            <p:nvPr/>
          </p:nvSpPr>
          <p:spPr bwMode="auto">
            <a:xfrm>
              <a:off x="2943001" y="5950131"/>
              <a:ext cx="207850" cy="2049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42 w 21600"/>
                <a:gd name="T10" fmla="*/ 3287 h 21600"/>
                <a:gd name="T11" fmla="*/ 18458 w 21600"/>
                <a:gd name="T12" fmla="*/ 18313 h 21600"/>
              </a:gdLst>
              <a:ahLst/>
              <a:cxnLst>
                <a:cxn ang="T6">
                  <a:pos x="T0" y="T1"/>
                </a:cxn>
                <a:cxn ang="T7">
                  <a:pos x="T2" y="T3"/>
                </a:cxn>
                <a:cxn ang="T8">
                  <a:pos x="T4" y="T5"/>
                </a:cxn>
              </a:cxnLst>
              <a:rect l="T9" t="T10" r="T11" b="T12"/>
              <a:pathLst>
                <a:path w="21600" h="21600">
                  <a:moveTo>
                    <a:pt x="10799" y="0"/>
                  </a:moveTo>
                  <a:cubicBezTo>
                    <a:pt x="4834" y="0"/>
                    <a:pt x="0" y="4835"/>
                    <a:pt x="0" y="10799"/>
                  </a:cubicBezTo>
                  <a:cubicBezTo>
                    <a:pt x="-1" y="16658"/>
                    <a:pt x="4670" y="21448"/>
                    <a:pt x="10526" y="21596"/>
                  </a:cubicBezTo>
                  <a:lnTo>
                    <a:pt x="10800" y="10800"/>
                  </a:lnTo>
                  <a:close/>
                </a:path>
              </a:pathLst>
            </a:custGeom>
            <a:solidFill>
              <a:srgbClr val="FFFFFF"/>
            </a:solidFill>
            <a:ln w="9525">
              <a:solidFill>
                <a:schemeClr val="accent2"/>
              </a:solidFill>
              <a:miter lim="800000"/>
              <a:headEnd/>
              <a:tailEnd/>
            </a:ln>
          </p:spPr>
          <p:txBody>
            <a:bodyPr/>
            <a:lstStyle/>
            <a:p>
              <a:pPr algn="ctr" eaLnBrk="0" hangingPunct="0"/>
              <a:endParaRPr lang="en-AU" sz="1125" dirty="0">
                <a:solidFill>
                  <a:schemeClr val="tx1">
                    <a:lumMod val="50000"/>
                  </a:schemeClr>
                </a:solidFill>
                <a:latin typeface="Verdana" pitchFamily="34" charset="0"/>
                <a:cs typeface="Arial" pitchFamily="34" charset="0"/>
              </a:endParaRPr>
            </a:p>
          </p:txBody>
        </p:sp>
      </p:grpSp>
      <p:sp>
        <p:nvSpPr>
          <p:cNvPr id="49" name="Oval 165">
            <a:extLst>
              <a:ext uri="{FF2B5EF4-FFF2-40B4-BE49-F238E27FC236}">
                <a16:creationId xmlns:a16="http://schemas.microsoft.com/office/drawing/2014/main" id="{38602CFB-F94A-4F78-ACDA-825B621E65B5}"/>
              </a:ext>
            </a:extLst>
          </p:cNvPr>
          <p:cNvSpPr>
            <a:spLocks noChangeArrowheads="1"/>
          </p:cNvSpPr>
          <p:nvPr/>
        </p:nvSpPr>
        <p:spPr bwMode="auto">
          <a:xfrm>
            <a:off x="3513343" y="5836888"/>
            <a:ext cx="211207" cy="209891"/>
          </a:xfrm>
          <a:prstGeom prst="ellipse">
            <a:avLst/>
          </a:prstGeom>
          <a:solidFill>
            <a:schemeClr val="accent6"/>
          </a:solidFill>
          <a:ln w="9525">
            <a:solidFill>
              <a:schemeClr val="accent2"/>
            </a:solidFill>
            <a:round/>
            <a:headEnd/>
            <a:tailEnd/>
          </a:ln>
        </p:spPr>
        <p:txBody>
          <a:bodyPr anchor="ctr"/>
          <a:lstStyle/>
          <a:p>
            <a:pPr algn="ctr" eaLnBrk="0" hangingPunct="0"/>
            <a:endParaRPr lang="en-AU" sz="1125" dirty="0">
              <a:solidFill>
                <a:schemeClr val="tx1">
                  <a:lumMod val="50000"/>
                </a:schemeClr>
              </a:solidFill>
              <a:latin typeface="Verdana" pitchFamily="34" charset="0"/>
              <a:cs typeface="Arial" pitchFamily="34" charset="0"/>
            </a:endParaRPr>
          </a:p>
        </p:txBody>
      </p:sp>
      <p:grpSp>
        <p:nvGrpSpPr>
          <p:cNvPr id="50" name="Group 94">
            <a:extLst>
              <a:ext uri="{FF2B5EF4-FFF2-40B4-BE49-F238E27FC236}">
                <a16:creationId xmlns:a16="http://schemas.microsoft.com/office/drawing/2014/main" id="{7F3C678C-0ABF-4555-A266-AC114DEB3809}"/>
              </a:ext>
            </a:extLst>
          </p:cNvPr>
          <p:cNvGrpSpPr/>
          <p:nvPr/>
        </p:nvGrpSpPr>
        <p:grpSpPr>
          <a:xfrm>
            <a:off x="4805922" y="5837683"/>
            <a:ext cx="213214" cy="208301"/>
            <a:chOff x="3808025" y="5957955"/>
            <a:chExt cx="209825" cy="204991"/>
          </a:xfrm>
        </p:grpSpPr>
        <p:sp>
          <p:nvSpPr>
            <p:cNvPr id="51" name="Oval 156">
              <a:extLst>
                <a:ext uri="{FF2B5EF4-FFF2-40B4-BE49-F238E27FC236}">
                  <a16:creationId xmlns:a16="http://schemas.microsoft.com/office/drawing/2014/main" id="{77560B61-AEF8-410A-B465-A83BBA521BF3}"/>
                </a:ext>
              </a:extLst>
            </p:cNvPr>
            <p:cNvSpPr>
              <a:spLocks noChangeArrowheads="1"/>
            </p:cNvSpPr>
            <p:nvPr/>
          </p:nvSpPr>
          <p:spPr bwMode="auto">
            <a:xfrm>
              <a:off x="3808025" y="5957955"/>
              <a:ext cx="206263" cy="201861"/>
            </a:xfrm>
            <a:prstGeom prst="ellipse">
              <a:avLst/>
            </a:prstGeom>
            <a:solidFill>
              <a:schemeClr val="bg1"/>
            </a:solidFill>
            <a:ln w="9525">
              <a:solidFill>
                <a:schemeClr val="accent2"/>
              </a:solidFill>
              <a:round/>
              <a:headEnd/>
              <a:tailEnd/>
            </a:ln>
          </p:spPr>
          <p:txBody>
            <a:bodyPr anchor="ctr"/>
            <a:lstStyle/>
            <a:p>
              <a:pPr algn="ctr" eaLnBrk="0" hangingPunct="0"/>
              <a:endParaRPr lang="en-AU" sz="1125" dirty="0">
                <a:solidFill>
                  <a:schemeClr val="tx1">
                    <a:lumMod val="50000"/>
                  </a:schemeClr>
                </a:solidFill>
                <a:latin typeface="Verdana" pitchFamily="34" charset="0"/>
                <a:cs typeface="Arial" pitchFamily="34" charset="0"/>
              </a:endParaRPr>
            </a:p>
          </p:txBody>
        </p:sp>
        <p:sp>
          <p:nvSpPr>
            <p:cNvPr id="52" name="PubPieSlice">
              <a:extLst>
                <a:ext uri="{FF2B5EF4-FFF2-40B4-BE49-F238E27FC236}">
                  <a16:creationId xmlns:a16="http://schemas.microsoft.com/office/drawing/2014/main" id="{27388795-8AC3-491A-B764-C6EF2423FC23}"/>
                </a:ext>
              </a:extLst>
            </p:cNvPr>
            <p:cNvSpPr>
              <a:spLocks noEditPoints="1" noChangeArrowheads="1"/>
            </p:cNvSpPr>
            <p:nvPr/>
          </p:nvSpPr>
          <p:spPr bwMode="auto">
            <a:xfrm>
              <a:off x="3810000" y="5957955"/>
              <a:ext cx="207850" cy="2049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83 w 21600"/>
                <a:gd name="T10" fmla="*/ 3183 h 21600"/>
                <a:gd name="T11" fmla="*/ 18417 w 21600"/>
                <a:gd name="T12" fmla="*/ 18417 h 21600"/>
              </a:gdLst>
              <a:ahLst/>
              <a:cxnLst>
                <a:cxn ang="T6">
                  <a:pos x="T0" y="T1"/>
                </a:cxn>
                <a:cxn ang="T7">
                  <a:pos x="T2" y="T3"/>
                </a:cxn>
                <a:cxn ang="T8">
                  <a:pos x="T4" y="T5"/>
                </a:cxn>
              </a:cxnLst>
              <a:rect l="T9" t="T10" r="T11" b="T12"/>
              <a:pathLst>
                <a:path w="21600" h="21600">
                  <a:moveTo>
                    <a:pt x="11077" y="3"/>
                  </a:moveTo>
                  <a:cubicBezTo>
                    <a:pt x="10985" y="1"/>
                    <a:pt x="10892" y="0"/>
                    <a:pt x="10800" y="0"/>
                  </a:cubicBezTo>
                  <a:cubicBezTo>
                    <a:pt x="4835" y="0"/>
                    <a:pt x="0" y="4835"/>
                    <a:pt x="0" y="10800"/>
                  </a:cubicBezTo>
                  <a:cubicBezTo>
                    <a:pt x="-1" y="10837"/>
                    <a:pt x="0" y="10875"/>
                    <a:pt x="0" y="10912"/>
                  </a:cubicBezTo>
                  <a:lnTo>
                    <a:pt x="10800" y="10800"/>
                  </a:lnTo>
                  <a:close/>
                </a:path>
              </a:pathLst>
            </a:custGeom>
            <a:solidFill>
              <a:schemeClr val="accent6"/>
            </a:solidFill>
            <a:ln w="9525">
              <a:solidFill>
                <a:schemeClr val="accent2"/>
              </a:solidFill>
              <a:miter lim="800000"/>
              <a:headEnd/>
              <a:tailEnd/>
            </a:ln>
          </p:spPr>
          <p:txBody>
            <a:bodyPr/>
            <a:lstStyle/>
            <a:p>
              <a:pPr algn="ctr" eaLnBrk="0" hangingPunct="0"/>
              <a:endParaRPr lang="en-AU" sz="1125" dirty="0">
                <a:solidFill>
                  <a:schemeClr val="tx1">
                    <a:lumMod val="50000"/>
                  </a:schemeClr>
                </a:solidFill>
                <a:latin typeface="Verdana" pitchFamily="34" charset="0"/>
                <a:cs typeface="Arial" pitchFamily="34" charset="0"/>
              </a:endParaRPr>
            </a:p>
          </p:txBody>
        </p:sp>
      </p:grpSp>
      <p:sp>
        <p:nvSpPr>
          <p:cNvPr id="53" name="Rectangle 29">
            <a:extLst>
              <a:ext uri="{FF2B5EF4-FFF2-40B4-BE49-F238E27FC236}">
                <a16:creationId xmlns:a16="http://schemas.microsoft.com/office/drawing/2014/main" id="{6532CD5C-937E-465C-BB48-64A74B7D41D6}"/>
              </a:ext>
            </a:extLst>
          </p:cNvPr>
          <p:cNvSpPr>
            <a:spLocks noChangeArrowheads="1"/>
          </p:cNvSpPr>
          <p:nvPr/>
        </p:nvSpPr>
        <p:spPr bwMode="auto">
          <a:xfrm>
            <a:off x="10606125" y="1105300"/>
            <a:ext cx="1097440" cy="222613"/>
          </a:xfrm>
          <a:prstGeom prst="rect">
            <a:avLst/>
          </a:prstGeom>
          <a:noFill/>
          <a:ln w="9525">
            <a:noFill/>
            <a:miter lim="800000"/>
            <a:headEnd/>
            <a:tailEnd/>
          </a:ln>
        </p:spPr>
        <p:txBody>
          <a:bodyPr/>
          <a:lstStyle/>
          <a:p>
            <a:pPr algn="ctr">
              <a:lnSpc>
                <a:spcPct val="90000"/>
              </a:lnSpc>
            </a:pPr>
            <a:r>
              <a:rPr lang="en-US" sz="1031" b="1" dirty="0">
                <a:solidFill>
                  <a:schemeClr val="tx1">
                    <a:lumMod val="50000"/>
                  </a:schemeClr>
                </a:solidFill>
                <a:latin typeface="+mj-lt"/>
                <a:cs typeface="Times New Roman" pitchFamily="18" charset="0"/>
              </a:rPr>
              <a:t>7–10 years</a:t>
            </a:r>
          </a:p>
        </p:txBody>
      </p:sp>
      <p:sp>
        <p:nvSpPr>
          <p:cNvPr id="54" name="Oval 165">
            <a:extLst>
              <a:ext uri="{FF2B5EF4-FFF2-40B4-BE49-F238E27FC236}">
                <a16:creationId xmlns:a16="http://schemas.microsoft.com/office/drawing/2014/main" id="{9CACD2FE-22E4-4CBC-A1B9-3E5738288891}"/>
              </a:ext>
            </a:extLst>
          </p:cNvPr>
          <p:cNvSpPr>
            <a:spLocks noChangeArrowheads="1"/>
          </p:cNvSpPr>
          <p:nvPr/>
        </p:nvSpPr>
        <p:spPr bwMode="auto">
          <a:xfrm>
            <a:off x="11014529" y="1432496"/>
            <a:ext cx="211207" cy="209891"/>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grpSp>
        <p:nvGrpSpPr>
          <p:cNvPr id="55" name="Group 118">
            <a:extLst>
              <a:ext uri="{FF2B5EF4-FFF2-40B4-BE49-F238E27FC236}">
                <a16:creationId xmlns:a16="http://schemas.microsoft.com/office/drawing/2014/main" id="{931A99B1-9569-4981-B7E6-ED66818AAE5A}"/>
              </a:ext>
            </a:extLst>
          </p:cNvPr>
          <p:cNvGrpSpPr/>
          <p:nvPr/>
        </p:nvGrpSpPr>
        <p:grpSpPr>
          <a:xfrm>
            <a:off x="8437256" y="1970942"/>
            <a:ext cx="211207" cy="208301"/>
            <a:chOff x="2944891" y="5950131"/>
            <a:chExt cx="207850" cy="204991"/>
          </a:xfrm>
        </p:grpSpPr>
        <p:sp>
          <p:nvSpPr>
            <p:cNvPr id="56" name="Oval 180">
              <a:extLst>
                <a:ext uri="{FF2B5EF4-FFF2-40B4-BE49-F238E27FC236}">
                  <a16:creationId xmlns:a16="http://schemas.microsoft.com/office/drawing/2014/main" id="{556C8666-6625-4BA5-BE01-42BD4A1CA832}"/>
                </a:ext>
              </a:extLst>
            </p:cNvPr>
            <p:cNvSpPr>
              <a:spLocks noChangeArrowheads="1"/>
            </p:cNvSpPr>
            <p:nvPr/>
          </p:nvSpPr>
          <p:spPr bwMode="auto">
            <a:xfrm>
              <a:off x="2944891" y="5952359"/>
              <a:ext cx="205960" cy="202763"/>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sp>
          <p:nvSpPr>
            <p:cNvPr id="57" name="PubPieSlice">
              <a:extLst>
                <a:ext uri="{FF2B5EF4-FFF2-40B4-BE49-F238E27FC236}">
                  <a16:creationId xmlns:a16="http://schemas.microsoft.com/office/drawing/2014/main" id="{E249E612-A29A-47F4-BCA8-CDFA0AD127BC}"/>
                </a:ext>
              </a:extLst>
            </p:cNvPr>
            <p:cNvSpPr>
              <a:spLocks noEditPoints="1" noChangeArrowheads="1"/>
            </p:cNvSpPr>
            <p:nvPr/>
          </p:nvSpPr>
          <p:spPr bwMode="auto">
            <a:xfrm>
              <a:off x="2944891" y="5950131"/>
              <a:ext cx="207850" cy="2049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42 w 21600"/>
                <a:gd name="T10" fmla="*/ 3287 h 21600"/>
                <a:gd name="T11" fmla="*/ 18458 w 21600"/>
                <a:gd name="T12" fmla="*/ 18313 h 21600"/>
              </a:gdLst>
              <a:ahLst/>
              <a:cxnLst>
                <a:cxn ang="T6">
                  <a:pos x="T0" y="T1"/>
                </a:cxn>
                <a:cxn ang="T7">
                  <a:pos x="T2" y="T3"/>
                </a:cxn>
                <a:cxn ang="T8">
                  <a:pos x="T4" y="T5"/>
                </a:cxn>
              </a:cxnLst>
              <a:rect l="T9" t="T10" r="T11" b="T12"/>
              <a:pathLst>
                <a:path w="21600" h="21600">
                  <a:moveTo>
                    <a:pt x="10799" y="0"/>
                  </a:moveTo>
                  <a:cubicBezTo>
                    <a:pt x="4834" y="0"/>
                    <a:pt x="0" y="4835"/>
                    <a:pt x="0" y="10799"/>
                  </a:cubicBezTo>
                  <a:cubicBezTo>
                    <a:pt x="-1" y="16658"/>
                    <a:pt x="4670" y="21448"/>
                    <a:pt x="10526" y="21596"/>
                  </a:cubicBezTo>
                  <a:lnTo>
                    <a:pt x="10800" y="10800"/>
                  </a:lnTo>
                  <a:close/>
                </a:path>
              </a:pathLst>
            </a:custGeom>
            <a:solidFill>
              <a:srgbClr val="FFFFFF"/>
            </a:solidFill>
            <a:ln w="9525">
              <a:solidFill>
                <a:schemeClr val="accent6"/>
              </a:solidFill>
              <a:miter lim="800000"/>
              <a:headEnd/>
              <a:tailEnd/>
            </a:ln>
          </p:spPr>
          <p:txBody>
            <a:bodyPr/>
            <a:lstStyle/>
            <a:p>
              <a:pPr algn="ctr" eaLnBrk="0" hangingPunct="0"/>
              <a:endParaRPr lang="en-AU" sz="1125" dirty="0">
                <a:solidFill>
                  <a:srgbClr val="214D79"/>
                </a:solidFill>
                <a:latin typeface="Verdana" pitchFamily="34" charset="0"/>
                <a:cs typeface="Arial" pitchFamily="34" charset="0"/>
              </a:endParaRPr>
            </a:p>
          </p:txBody>
        </p:sp>
      </p:grpSp>
      <p:sp>
        <p:nvSpPr>
          <p:cNvPr id="61" name="Line 30">
            <a:extLst>
              <a:ext uri="{FF2B5EF4-FFF2-40B4-BE49-F238E27FC236}">
                <a16:creationId xmlns:a16="http://schemas.microsoft.com/office/drawing/2014/main" id="{640DBBAE-C3FC-4526-9EAC-81C00A9303D9}"/>
              </a:ext>
            </a:extLst>
          </p:cNvPr>
          <p:cNvSpPr>
            <a:spLocks noChangeShapeType="1"/>
          </p:cNvSpPr>
          <p:nvPr/>
        </p:nvSpPr>
        <p:spPr bwMode="auto">
          <a:xfrm>
            <a:off x="7950724" y="984929"/>
            <a:ext cx="0" cy="4792156"/>
          </a:xfrm>
          <a:prstGeom prst="line">
            <a:avLst/>
          </a:prstGeom>
          <a:noFill/>
          <a:ln w="12700">
            <a:solidFill>
              <a:schemeClr val="accent2"/>
            </a:solidFill>
            <a:round/>
            <a:headEnd/>
            <a:tailEnd/>
          </a:ln>
        </p:spPr>
        <p:txBody>
          <a:bodyPr/>
          <a:lstStyle/>
          <a:p>
            <a:endParaRPr lang="en-US" sz="1688" dirty="0"/>
          </a:p>
        </p:txBody>
      </p:sp>
      <p:sp>
        <p:nvSpPr>
          <p:cNvPr id="62" name="Line 31">
            <a:extLst>
              <a:ext uri="{FF2B5EF4-FFF2-40B4-BE49-F238E27FC236}">
                <a16:creationId xmlns:a16="http://schemas.microsoft.com/office/drawing/2014/main" id="{151DB9BD-E86F-4330-A9EE-2A92951E3A75}"/>
              </a:ext>
            </a:extLst>
          </p:cNvPr>
          <p:cNvSpPr>
            <a:spLocks noChangeShapeType="1"/>
          </p:cNvSpPr>
          <p:nvPr/>
        </p:nvSpPr>
        <p:spPr bwMode="auto">
          <a:xfrm>
            <a:off x="9246840" y="984929"/>
            <a:ext cx="0" cy="4792156"/>
          </a:xfrm>
          <a:prstGeom prst="line">
            <a:avLst/>
          </a:prstGeom>
          <a:noFill/>
          <a:ln w="12700">
            <a:solidFill>
              <a:schemeClr val="accent2"/>
            </a:solidFill>
            <a:round/>
            <a:headEnd/>
            <a:tailEnd/>
          </a:ln>
        </p:spPr>
        <p:txBody>
          <a:bodyPr/>
          <a:lstStyle/>
          <a:p>
            <a:endParaRPr lang="en-US" sz="1688" dirty="0"/>
          </a:p>
        </p:txBody>
      </p:sp>
      <p:sp>
        <p:nvSpPr>
          <p:cNvPr id="63" name="Line 39">
            <a:extLst>
              <a:ext uri="{FF2B5EF4-FFF2-40B4-BE49-F238E27FC236}">
                <a16:creationId xmlns:a16="http://schemas.microsoft.com/office/drawing/2014/main" id="{3BDF04F9-06B6-43AC-AAE8-0BDBCD2E824E}"/>
              </a:ext>
            </a:extLst>
          </p:cNvPr>
          <p:cNvSpPr>
            <a:spLocks noChangeShapeType="1"/>
          </p:cNvSpPr>
          <p:nvPr/>
        </p:nvSpPr>
        <p:spPr bwMode="auto">
          <a:xfrm flipH="1">
            <a:off x="6654608" y="984929"/>
            <a:ext cx="0" cy="4792156"/>
          </a:xfrm>
          <a:prstGeom prst="line">
            <a:avLst/>
          </a:prstGeom>
          <a:noFill/>
          <a:ln w="12700">
            <a:solidFill>
              <a:schemeClr val="accent2"/>
            </a:solidFill>
            <a:round/>
            <a:headEnd/>
            <a:tailEnd/>
          </a:ln>
        </p:spPr>
        <p:txBody>
          <a:bodyPr/>
          <a:lstStyle/>
          <a:p>
            <a:endParaRPr lang="en-US" sz="1688" dirty="0"/>
          </a:p>
        </p:txBody>
      </p:sp>
      <p:sp>
        <p:nvSpPr>
          <p:cNvPr id="64" name="Line 31">
            <a:extLst>
              <a:ext uri="{FF2B5EF4-FFF2-40B4-BE49-F238E27FC236}">
                <a16:creationId xmlns:a16="http://schemas.microsoft.com/office/drawing/2014/main" id="{8856B550-7F3F-440A-91BD-37E955CDFB6C}"/>
              </a:ext>
            </a:extLst>
          </p:cNvPr>
          <p:cNvSpPr>
            <a:spLocks noChangeShapeType="1"/>
          </p:cNvSpPr>
          <p:nvPr/>
        </p:nvSpPr>
        <p:spPr bwMode="auto">
          <a:xfrm>
            <a:off x="10542956" y="984929"/>
            <a:ext cx="0" cy="4792156"/>
          </a:xfrm>
          <a:prstGeom prst="line">
            <a:avLst/>
          </a:prstGeom>
          <a:noFill/>
          <a:ln w="12700">
            <a:solidFill>
              <a:schemeClr val="accent2"/>
            </a:solidFill>
            <a:round/>
            <a:headEnd/>
            <a:tailEnd/>
          </a:ln>
        </p:spPr>
        <p:txBody>
          <a:bodyPr/>
          <a:lstStyle/>
          <a:p>
            <a:endParaRPr lang="en-US" sz="1688" dirty="0"/>
          </a:p>
        </p:txBody>
      </p:sp>
      <p:sp>
        <p:nvSpPr>
          <p:cNvPr id="65" name="Line 31">
            <a:extLst>
              <a:ext uri="{FF2B5EF4-FFF2-40B4-BE49-F238E27FC236}">
                <a16:creationId xmlns:a16="http://schemas.microsoft.com/office/drawing/2014/main" id="{CC47785D-2679-4962-B4A3-D1DF37FADBF4}"/>
              </a:ext>
            </a:extLst>
          </p:cNvPr>
          <p:cNvSpPr>
            <a:spLocks noChangeShapeType="1"/>
          </p:cNvSpPr>
          <p:nvPr/>
        </p:nvSpPr>
        <p:spPr bwMode="auto">
          <a:xfrm>
            <a:off x="11728947" y="1064181"/>
            <a:ext cx="0" cy="4792156"/>
          </a:xfrm>
          <a:prstGeom prst="line">
            <a:avLst/>
          </a:prstGeom>
          <a:noFill/>
          <a:ln w="12700">
            <a:solidFill>
              <a:schemeClr val="accent2"/>
            </a:solidFill>
            <a:round/>
            <a:headEnd/>
            <a:tailEnd/>
          </a:ln>
        </p:spPr>
        <p:txBody>
          <a:bodyPr/>
          <a:lstStyle/>
          <a:p>
            <a:endParaRPr lang="en-US" sz="1688" dirty="0"/>
          </a:p>
        </p:txBody>
      </p:sp>
      <p:sp>
        <p:nvSpPr>
          <p:cNvPr id="66" name="Rectangle 27">
            <a:extLst>
              <a:ext uri="{FF2B5EF4-FFF2-40B4-BE49-F238E27FC236}">
                <a16:creationId xmlns:a16="http://schemas.microsoft.com/office/drawing/2014/main" id="{F732F8F3-D6E9-4C71-8573-7DFF172642E8}"/>
              </a:ext>
            </a:extLst>
          </p:cNvPr>
          <p:cNvSpPr>
            <a:spLocks noChangeArrowheads="1"/>
          </p:cNvSpPr>
          <p:nvPr/>
        </p:nvSpPr>
        <p:spPr bwMode="auto">
          <a:xfrm>
            <a:off x="6652688" y="787574"/>
            <a:ext cx="5082112" cy="278091"/>
          </a:xfrm>
          <a:prstGeom prst="rect">
            <a:avLst/>
          </a:prstGeom>
          <a:solidFill>
            <a:schemeClr val="tx1"/>
          </a:solidFill>
          <a:ln w="9525">
            <a:noFill/>
            <a:miter lim="800000"/>
            <a:headEnd/>
            <a:tailEnd/>
          </a:ln>
        </p:spPr>
        <p:txBody>
          <a:bodyPr anchor="ctr"/>
          <a:lstStyle/>
          <a:p>
            <a:pPr algn="ctr">
              <a:lnSpc>
                <a:spcPct val="90000"/>
              </a:lnSpc>
            </a:pPr>
            <a:r>
              <a:rPr lang="en-US" sz="1200" b="1" dirty="0">
                <a:solidFill>
                  <a:schemeClr val="bg1"/>
                </a:solidFill>
                <a:latin typeface="+mj-lt"/>
                <a:cs typeface="Times New Roman" pitchFamily="18" charset="0"/>
              </a:rPr>
              <a:t>Impact over the Next 10 Years</a:t>
            </a:r>
          </a:p>
        </p:txBody>
      </p:sp>
      <p:sp>
        <p:nvSpPr>
          <p:cNvPr id="67" name="AutoShape 4">
            <a:extLst>
              <a:ext uri="{FF2B5EF4-FFF2-40B4-BE49-F238E27FC236}">
                <a16:creationId xmlns:a16="http://schemas.microsoft.com/office/drawing/2014/main" id="{7BD649E6-6C5F-4A41-BCFD-07877D0C5095}"/>
              </a:ext>
            </a:extLst>
          </p:cNvPr>
          <p:cNvSpPr>
            <a:spLocks noChangeArrowheads="1"/>
          </p:cNvSpPr>
          <p:nvPr/>
        </p:nvSpPr>
        <p:spPr bwMode="auto">
          <a:xfrm rot="10800000">
            <a:off x="1131442" y="3566080"/>
            <a:ext cx="380986" cy="1598042"/>
          </a:xfrm>
          <a:prstGeom prst="upArrow">
            <a:avLst>
              <a:gd name="adj1" fmla="val 50000"/>
              <a:gd name="adj2" fmla="val 66000"/>
            </a:avLst>
          </a:prstGeom>
          <a:solidFill>
            <a:schemeClr val="tx1"/>
          </a:solidFill>
          <a:ln w="19050" algn="ctr">
            <a:noFill/>
            <a:miter lim="800000"/>
            <a:headEnd/>
            <a:tailEnd/>
          </a:ln>
        </p:spPr>
        <p:txBody>
          <a:bodyPr/>
          <a:lstStyle/>
          <a:p>
            <a:endParaRPr lang="en-GB" sz="938" dirty="0">
              <a:cs typeface="Arial" pitchFamily="34" charset="0"/>
            </a:endParaRPr>
          </a:p>
        </p:txBody>
      </p:sp>
      <p:sp>
        <p:nvSpPr>
          <p:cNvPr id="68" name="AutoShape 5">
            <a:extLst>
              <a:ext uri="{FF2B5EF4-FFF2-40B4-BE49-F238E27FC236}">
                <a16:creationId xmlns:a16="http://schemas.microsoft.com/office/drawing/2014/main" id="{9DC19DB1-ECCE-40E9-82E8-F748C6C036BA}"/>
              </a:ext>
            </a:extLst>
          </p:cNvPr>
          <p:cNvSpPr>
            <a:spLocks noChangeArrowheads="1"/>
          </p:cNvSpPr>
          <p:nvPr/>
        </p:nvSpPr>
        <p:spPr bwMode="auto">
          <a:xfrm rot="10800000">
            <a:off x="1476900" y="3566080"/>
            <a:ext cx="380986" cy="1149636"/>
          </a:xfrm>
          <a:prstGeom prst="upArrow">
            <a:avLst>
              <a:gd name="adj1" fmla="val 50000"/>
              <a:gd name="adj2" fmla="val 69053"/>
            </a:avLst>
          </a:prstGeom>
          <a:solidFill>
            <a:schemeClr val="tx1"/>
          </a:solidFill>
          <a:ln w="19050" algn="ctr">
            <a:noFill/>
            <a:miter lim="800000"/>
            <a:headEnd/>
            <a:tailEnd/>
          </a:ln>
        </p:spPr>
        <p:txBody>
          <a:bodyPr/>
          <a:lstStyle/>
          <a:p>
            <a:endParaRPr lang="en-GB" sz="938" dirty="0">
              <a:cs typeface="Arial" pitchFamily="34" charset="0"/>
            </a:endParaRPr>
          </a:p>
        </p:txBody>
      </p:sp>
      <p:sp>
        <p:nvSpPr>
          <p:cNvPr id="69" name="Text Box 6">
            <a:extLst>
              <a:ext uri="{FF2B5EF4-FFF2-40B4-BE49-F238E27FC236}">
                <a16:creationId xmlns:a16="http://schemas.microsoft.com/office/drawing/2014/main" id="{77E57154-0479-4C40-AF9D-7F76F23B07AE}"/>
              </a:ext>
            </a:extLst>
          </p:cNvPr>
          <p:cNvSpPr txBox="1">
            <a:spLocks noChangeArrowheads="1"/>
          </p:cNvSpPr>
          <p:nvPr/>
        </p:nvSpPr>
        <p:spPr bwMode="auto">
          <a:xfrm rot="16200000">
            <a:off x="-478460" y="4508958"/>
            <a:ext cx="2165704" cy="279948"/>
          </a:xfrm>
          <a:prstGeom prst="rect">
            <a:avLst/>
          </a:prstGeom>
          <a:solidFill>
            <a:schemeClr val="tx1"/>
          </a:solidFill>
          <a:ln w="19050" algn="ctr">
            <a:noFill/>
            <a:miter lim="800000"/>
            <a:headEnd/>
            <a:tailEnd/>
          </a:ln>
        </p:spPr>
        <p:txBody>
          <a:bodyPr>
            <a:spAutoFit/>
          </a:bodyPr>
          <a:lstStyle/>
          <a:p>
            <a:pPr algn="ctr" eaLnBrk="0" hangingPunct="0">
              <a:spcBef>
                <a:spcPct val="50000"/>
              </a:spcBef>
            </a:pPr>
            <a:r>
              <a:rPr lang="en-GB" altLang="zh-CN" sz="1219" b="1" dirty="0">
                <a:solidFill>
                  <a:schemeClr val="bg1"/>
                </a:solidFill>
                <a:ea typeface="SimSun" pitchFamily="2" charset="-122"/>
              </a:rPr>
              <a:t> Market Barriers</a:t>
            </a:r>
            <a:endParaRPr lang="en-GB" sz="1219" b="1" dirty="0">
              <a:solidFill>
                <a:schemeClr val="bg1"/>
              </a:solidFill>
              <a:ea typeface="SimSun" pitchFamily="2" charset="-122"/>
            </a:endParaRPr>
          </a:p>
        </p:txBody>
      </p:sp>
      <p:sp>
        <p:nvSpPr>
          <p:cNvPr id="70" name="AutoShape 11">
            <a:extLst>
              <a:ext uri="{FF2B5EF4-FFF2-40B4-BE49-F238E27FC236}">
                <a16:creationId xmlns:a16="http://schemas.microsoft.com/office/drawing/2014/main" id="{EA60E6C3-2C49-4DE6-9631-B1DAC676547D}"/>
              </a:ext>
            </a:extLst>
          </p:cNvPr>
          <p:cNvSpPr>
            <a:spLocks noChangeArrowheads="1"/>
          </p:cNvSpPr>
          <p:nvPr/>
        </p:nvSpPr>
        <p:spPr bwMode="auto">
          <a:xfrm rot="10800000">
            <a:off x="1822357" y="3566080"/>
            <a:ext cx="380986" cy="735589"/>
          </a:xfrm>
          <a:prstGeom prst="upArrow">
            <a:avLst>
              <a:gd name="adj1" fmla="val 50000"/>
              <a:gd name="adj2" fmla="val 42125"/>
            </a:avLst>
          </a:prstGeom>
          <a:solidFill>
            <a:schemeClr val="tx1"/>
          </a:solidFill>
          <a:ln w="19050" algn="ctr">
            <a:noFill/>
            <a:miter lim="800000"/>
            <a:headEnd/>
            <a:tailEnd/>
          </a:ln>
        </p:spPr>
        <p:txBody>
          <a:bodyPr/>
          <a:lstStyle/>
          <a:p>
            <a:endParaRPr lang="en-GB" sz="938" dirty="0">
              <a:cs typeface="Arial" pitchFamily="34" charset="0"/>
            </a:endParaRPr>
          </a:p>
        </p:txBody>
      </p:sp>
      <p:sp>
        <p:nvSpPr>
          <p:cNvPr id="71" name="AutoShape 20">
            <a:extLst>
              <a:ext uri="{FF2B5EF4-FFF2-40B4-BE49-F238E27FC236}">
                <a16:creationId xmlns:a16="http://schemas.microsoft.com/office/drawing/2014/main" id="{3E67CD76-21EA-41FB-ADDB-91CEF2A496FC}"/>
              </a:ext>
            </a:extLst>
          </p:cNvPr>
          <p:cNvSpPr>
            <a:spLocks noChangeArrowheads="1"/>
          </p:cNvSpPr>
          <p:nvPr/>
        </p:nvSpPr>
        <p:spPr bwMode="auto">
          <a:xfrm rot="10800000">
            <a:off x="785985" y="3566080"/>
            <a:ext cx="380986" cy="2027366"/>
          </a:xfrm>
          <a:prstGeom prst="upArrow">
            <a:avLst>
              <a:gd name="adj1" fmla="val 50000"/>
              <a:gd name="adj2" fmla="val 78005"/>
            </a:avLst>
          </a:prstGeom>
          <a:solidFill>
            <a:schemeClr val="tx1"/>
          </a:solidFill>
          <a:ln w="19050" algn="ctr">
            <a:noFill/>
            <a:miter lim="800000"/>
            <a:headEnd/>
            <a:tailEnd/>
          </a:ln>
        </p:spPr>
        <p:txBody>
          <a:bodyPr/>
          <a:lstStyle/>
          <a:p>
            <a:endParaRPr lang="en-GB" sz="1688" dirty="0">
              <a:cs typeface="Arial" pitchFamily="34" charset="0"/>
            </a:endParaRPr>
          </a:p>
        </p:txBody>
      </p:sp>
      <p:sp>
        <p:nvSpPr>
          <p:cNvPr id="72" name="Line 25">
            <a:extLst>
              <a:ext uri="{FF2B5EF4-FFF2-40B4-BE49-F238E27FC236}">
                <a16:creationId xmlns:a16="http://schemas.microsoft.com/office/drawing/2014/main" id="{E7F8EABF-8750-4E2D-A17C-3E79DE451A6C}"/>
              </a:ext>
            </a:extLst>
          </p:cNvPr>
          <p:cNvSpPr>
            <a:spLocks noChangeShapeType="1"/>
          </p:cNvSpPr>
          <p:nvPr/>
        </p:nvSpPr>
        <p:spPr bwMode="auto">
          <a:xfrm flipV="1">
            <a:off x="2597712" y="4081907"/>
            <a:ext cx="9105850" cy="0"/>
          </a:xfrm>
          <a:prstGeom prst="line">
            <a:avLst/>
          </a:prstGeom>
          <a:noFill/>
          <a:ln w="9525">
            <a:solidFill>
              <a:schemeClr val="bg1">
                <a:lumMod val="50000"/>
              </a:schemeClr>
            </a:solidFill>
            <a:prstDash val="lgDash"/>
            <a:round/>
            <a:headEnd/>
            <a:tailEnd/>
          </a:ln>
        </p:spPr>
        <p:txBody>
          <a:bodyPr/>
          <a:lstStyle/>
          <a:p>
            <a:endParaRPr lang="en-US" sz="1688" dirty="0"/>
          </a:p>
        </p:txBody>
      </p:sp>
      <p:sp>
        <p:nvSpPr>
          <p:cNvPr id="73" name="Rectangle 8">
            <a:extLst>
              <a:ext uri="{FF2B5EF4-FFF2-40B4-BE49-F238E27FC236}">
                <a16:creationId xmlns:a16="http://schemas.microsoft.com/office/drawing/2014/main" id="{E65A266E-EFE9-43C4-83F9-DD67D539FD93}"/>
              </a:ext>
            </a:extLst>
          </p:cNvPr>
          <p:cNvSpPr>
            <a:spLocks noChangeArrowheads="1"/>
          </p:cNvSpPr>
          <p:nvPr/>
        </p:nvSpPr>
        <p:spPr bwMode="auto">
          <a:xfrm>
            <a:off x="2860484" y="3579208"/>
            <a:ext cx="3801275" cy="458459"/>
          </a:xfrm>
          <a:prstGeom prst="rect">
            <a:avLst/>
          </a:prstGeom>
          <a:noFill/>
          <a:ln w="9525" algn="ctr">
            <a:noFill/>
            <a:miter lim="800000"/>
            <a:headEnd/>
            <a:tailEnd/>
          </a:ln>
        </p:spPr>
        <p:txBody>
          <a:bodyPr wrap="square">
            <a:spAutoFit/>
          </a:bodyPr>
          <a:lstStyle/>
          <a:p>
            <a:pPr>
              <a:lnSpc>
                <a:spcPct val="110000"/>
              </a:lnSpc>
              <a:spcBef>
                <a:spcPct val="50000"/>
              </a:spcBef>
              <a:buClr>
                <a:srgbClr val="17426B"/>
              </a:buClr>
              <a:buSzPct val="75000"/>
            </a:pPr>
            <a:r>
              <a:rPr lang="en-IN" sz="1125" b="1" dirty="0">
                <a:solidFill>
                  <a:schemeClr val="tx1">
                    <a:lumMod val="50000"/>
                  </a:schemeClr>
                </a:solidFill>
                <a:cs typeface="Arial" pitchFamily="34" charset="0"/>
              </a:rPr>
              <a:t>Global deployments of generation technologies impacted by COVID-19 in the short term</a:t>
            </a:r>
            <a:endParaRPr lang="en-US" sz="1125" dirty="0">
              <a:solidFill>
                <a:schemeClr val="tx1">
                  <a:lumMod val="50000"/>
                </a:schemeClr>
              </a:solidFill>
              <a:cs typeface="Arial" pitchFamily="34" charset="0"/>
            </a:endParaRPr>
          </a:p>
        </p:txBody>
      </p:sp>
      <p:sp>
        <p:nvSpPr>
          <p:cNvPr id="80" name="Line 23">
            <a:extLst>
              <a:ext uri="{FF2B5EF4-FFF2-40B4-BE49-F238E27FC236}">
                <a16:creationId xmlns:a16="http://schemas.microsoft.com/office/drawing/2014/main" id="{176F55E4-353D-4B72-9A01-BB676B86D482}"/>
              </a:ext>
            </a:extLst>
          </p:cNvPr>
          <p:cNvSpPr>
            <a:spLocks noChangeShapeType="1"/>
          </p:cNvSpPr>
          <p:nvPr/>
        </p:nvSpPr>
        <p:spPr bwMode="auto">
          <a:xfrm flipV="1">
            <a:off x="2098367" y="4641424"/>
            <a:ext cx="9636433" cy="0"/>
          </a:xfrm>
          <a:prstGeom prst="line">
            <a:avLst/>
          </a:prstGeom>
          <a:noFill/>
          <a:ln w="9525">
            <a:solidFill>
              <a:schemeClr val="bg1">
                <a:lumMod val="50000"/>
              </a:schemeClr>
            </a:solidFill>
            <a:prstDash val="lgDash"/>
            <a:round/>
            <a:headEnd/>
            <a:tailEnd/>
          </a:ln>
        </p:spPr>
        <p:txBody>
          <a:bodyPr/>
          <a:lstStyle/>
          <a:p>
            <a:endParaRPr lang="en-US" sz="1688" dirty="0"/>
          </a:p>
        </p:txBody>
      </p:sp>
      <p:sp>
        <p:nvSpPr>
          <p:cNvPr id="81" name="Line 22">
            <a:extLst>
              <a:ext uri="{FF2B5EF4-FFF2-40B4-BE49-F238E27FC236}">
                <a16:creationId xmlns:a16="http://schemas.microsoft.com/office/drawing/2014/main" id="{90959447-B6A0-416C-B2F9-174EE039B085}"/>
              </a:ext>
            </a:extLst>
          </p:cNvPr>
          <p:cNvSpPr>
            <a:spLocks noChangeShapeType="1"/>
          </p:cNvSpPr>
          <p:nvPr/>
        </p:nvSpPr>
        <p:spPr bwMode="auto">
          <a:xfrm>
            <a:off x="1640553" y="5187104"/>
            <a:ext cx="10094247" cy="0"/>
          </a:xfrm>
          <a:prstGeom prst="line">
            <a:avLst/>
          </a:prstGeom>
          <a:noFill/>
          <a:ln w="9525">
            <a:solidFill>
              <a:schemeClr val="bg1">
                <a:lumMod val="50000"/>
              </a:schemeClr>
            </a:solidFill>
            <a:prstDash val="lgDash"/>
            <a:round/>
            <a:headEnd/>
            <a:tailEnd/>
          </a:ln>
        </p:spPr>
        <p:txBody>
          <a:bodyPr/>
          <a:lstStyle/>
          <a:p>
            <a:endParaRPr lang="en-US" sz="1688" dirty="0"/>
          </a:p>
        </p:txBody>
      </p:sp>
      <p:sp>
        <p:nvSpPr>
          <p:cNvPr id="82" name="Rectangle 12">
            <a:extLst>
              <a:ext uri="{FF2B5EF4-FFF2-40B4-BE49-F238E27FC236}">
                <a16:creationId xmlns:a16="http://schemas.microsoft.com/office/drawing/2014/main" id="{9C24F5C5-7319-4B2E-A358-731AE6B91714}"/>
              </a:ext>
            </a:extLst>
          </p:cNvPr>
          <p:cNvSpPr>
            <a:spLocks noChangeArrowheads="1"/>
          </p:cNvSpPr>
          <p:nvPr/>
        </p:nvSpPr>
        <p:spPr bwMode="auto">
          <a:xfrm>
            <a:off x="7335122" y="154310"/>
            <a:ext cx="4398274" cy="261610"/>
          </a:xfrm>
          <a:prstGeom prst="rect">
            <a:avLst/>
          </a:prstGeom>
          <a:noFill/>
          <a:ln w="9525" algn="ctr">
            <a:noFill/>
            <a:miter lim="800000"/>
            <a:headEnd/>
            <a:tailEnd/>
          </a:ln>
        </p:spPr>
        <p:txBody>
          <a:bodyPr wrap="square" lIns="91440" tIns="45720" rIns="91440" bIns="45720" anchor="t">
            <a:spAutoFit/>
          </a:bodyPr>
          <a:lstStyle/>
          <a:p>
            <a:endParaRPr lang="en-US" sz="1100" b="1" dirty="0">
              <a:solidFill>
                <a:schemeClr val="tx1">
                  <a:lumMod val="50000"/>
                </a:schemeClr>
              </a:solidFill>
              <a:cs typeface="Arial" pitchFamily="34" charset="0"/>
            </a:endParaRPr>
          </a:p>
        </p:txBody>
      </p:sp>
      <p:sp>
        <p:nvSpPr>
          <p:cNvPr id="83" name="Oval 165">
            <a:extLst>
              <a:ext uri="{FF2B5EF4-FFF2-40B4-BE49-F238E27FC236}">
                <a16:creationId xmlns:a16="http://schemas.microsoft.com/office/drawing/2014/main" id="{B8B3FB9B-2A42-44C3-932B-C1C52DC5E573}"/>
              </a:ext>
            </a:extLst>
          </p:cNvPr>
          <p:cNvSpPr>
            <a:spLocks noChangeArrowheads="1"/>
          </p:cNvSpPr>
          <p:nvPr/>
        </p:nvSpPr>
        <p:spPr bwMode="auto">
          <a:xfrm>
            <a:off x="8437256" y="4259518"/>
            <a:ext cx="211207" cy="209891"/>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sp>
        <p:nvSpPr>
          <p:cNvPr id="84" name="Rectangle 21">
            <a:extLst>
              <a:ext uri="{FF2B5EF4-FFF2-40B4-BE49-F238E27FC236}">
                <a16:creationId xmlns:a16="http://schemas.microsoft.com/office/drawing/2014/main" id="{3C65D17D-DCD7-4082-A9A8-4606F443555A}"/>
              </a:ext>
            </a:extLst>
          </p:cNvPr>
          <p:cNvSpPr>
            <a:spLocks noChangeArrowheads="1"/>
          </p:cNvSpPr>
          <p:nvPr/>
        </p:nvSpPr>
        <p:spPr bwMode="auto">
          <a:xfrm>
            <a:off x="1831605" y="4698425"/>
            <a:ext cx="4800679" cy="438582"/>
          </a:xfrm>
          <a:prstGeom prst="rect">
            <a:avLst/>
          </a:prstGeom>
          <a:noFill/>
          <a:ln w="9525" algn="ctr">
            <a:noFill/>
            <a:miter lim="800000"/>
            <a:headEnd/>
            <a:tailEnd/>
          </a:ln>
        </p:spPr>
        <p:txBody>
          <a:bodyPr wrap="square">
            <a:spAutoFit/>
          </a:bodyPr>
          <a:lstStyle/>
          <a:p>
            <a:r>
              <a:rPr lang="en-US" sz="1125" b="1" dirty="0">
                <a:solidFill>
                  <a:schemeClr val="tx1">
                    <a:lumMod val="50000"/>
                  </a:schemeClr>
                </a:solidFill>
                <a:cs typeface="Arial" pitchFamily="34" charset="0"/>
              </a:rPr>
              <a:t>Renters and condo owners, a substantial market segment in North America, having limited access to DG </a:t>
            </a:r>
            <a:endParaRPr lang="en-US" sz="1125" dirty="0">
              <a:solidFill>
                <a:schemeClr val="tx1">
                  <a:lumMod val="50000"/>
                </a:schemeClr>
              </a:solidFill>
              <a:cs typeface="Arial" pitchFamily="34" charset="0"/>
            </a:endParaRPr>
          </a:p>
        </p:txBody>
      </p:sp>
      <p:grpSp>
        <p:nvGrpSpPr>
          <p:cNvPr id="87" name="Group 118">
            <a:extLst>
              <a:ext uri="{FF2B5EF4-FFF2-40B4-BE49-F238E27FC236}">
                <a16:creationId xmlns:a16="http://schemas.microsoft.com/office/drawing/2014/main" id="{32D77C8A-D6C1-41DC-94AB-5830587B18D1}"/>
              </a:ext>
            </a:extLst>
          </p:cNvPr>
          <p:cNvGrpSpPr/>
          <p:nvPr/>
        </p:nvGrpSpPr>
        <p:grpSpPr>
          <a:xfrm>
            <a:off x="9718940" y="4800260"/>
            <a:ext cx="211207" cy="208301"/>
            <a:chOff x="2944891" y="5950131"/>
            <a:chExt cx="207850" cy="204991"/>
          </a:xfrm>
        </p:grpSpPr>
        <p:sp>
          <p:nvSpPr>
            <p:cNvPr id="88" name="Oval 180">
              <a:extLst>
                <a:ext uri="{FF2B5EF4-FFF2-40B4-BE49-F238E27FC236}">
                  <a16:creationId xmlns:a16="http://schemas.microsoft.com/office/drawing/2014/main" id="{19102FF1-3DA2-4583-9DF9-3583F80075D0}"/>
                </a:ext>
              </a:extLst>
            </p:cNvPr>
            <p:cNvSpPr>
              <a:spLocks noChangeArrowheads="1"/>
            </p:cNvSpPr>
            <p:nvPr/>
          </p:nvSpPr>
          <p:spPr bwMode="auto">
            <a:xfrm>
              <a:off x="2944891" y="5952359"/>
              <a:ext cx="205960" cy="202763"/>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sp>
          <p:nvSpPr>
            <p:cNvPr id="89" name="PubPieSlice">
              <a:extLst>
                <a:ext uri="{FF2B5EF4-FFF2-40B4-BE49-F238E27FC236}">
                  <a16:creationId xmlns:a16="http://schemas.microsoft.com/office/drawing/2014/main" id="{C0D27DCA-AE14-4BCD-929B-1569B911AB51}"/>
                </a:ext>
              </a:extLst>
            </p:cNvPr>
            <p:cNvSpPr>
              <a:spLocks noEditPoints="1" noChangeArrowheads="1"/>
            </p:cNvSpPr>
            <p:nvPr/>
          </p:nvSpPr>
          <p:spPr bwMode="auto">
            <a:xfrm>
              <a:off x="2944891" y="5950131"/>
              <a:ext cx="207850" cy="2049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42 w 21600"/>
                <a:gd name="T10" fmla="*/ 3287 h 21600"/>
                <a:gd name="T11" fmla="*/ 18458 w 21600"/>
                <a:gd name="T12" fmla="*/ 18313 h 21600"/>
              </a:gdLst>
              <a:ahLst/>
              <a:cxnLst>
                <a:cxn ang="T6">
                  <a:pos x="T0" y="T1"/>
                </a:cxn>
                <a:cxn ang="T7">
                  <a:pos x="T2" y="T3"/>
                </a:cxn>
                <a:cxn ang="T8">
                  <a:pos x="T4" y="T5"/>
                </a:cxn>
              </a:cxnLst>
              <a:rect l="T9" t="T10" r="T11" b="T12"/>
              <a:pathLst>
                <a:path w="21600" h="21600">
                  <a:moveTo>
                    <a:pt x="10799" y="0"/>
                  </a:moveTo>
                  <a:cubicBezTo>
                    <a:pt x="4834" y="0"/>
                    <a:pt x="0" y="4835"/>
                    <a:pt x="0" y="10799"/>
                  </a:cubicBezTo>
                  <a:cubicBezTo>
                    <a:pt x="-1" y="16658"/>
                    <a:pt x="4670" y="21448"/>
                    <a:pt x="10526" y="21596"/>
                  </a:cubicBezTo>
                  <a:lnTo>
                    <a:pt x="10800" y="10800"/>
                  </a:lnTo>
                  <a:close/>
                </a:path>
              </a:pathLst>
            </a:custGeom>
            <a:solidFill>
              <a:srgbClr val="FFFFFF"/>
            </a:solidFill>
            <a:ln w="9525">
              <a:solidFill>
                <a:schemeClr val="accent6"/>
              </a:solidFill>
              <a:miter lim="800000"/>
              <a:headEnd/>
              <a:tailEnd/>
            </a:ln>
          </p:spPr>
          <p:txBody>
            <a:bodyPr/>
            <a:lstStyle/>
            <a:p>
              <a:pPr algn="ctr" eaLnBrk="0" hangingPunct="0"/>
              <a:endParaRPr lang="en-AU" sz="1125" dirty="0">
                <a:solidFill>
                  <a:srgbClr val="214D79"/>
                </a:solidFill>
                <a:latin typeface="Verdana" pitchFamily="34" charset="0"/>
                <a:cs typeface="Arial" pitchFamily="34" charset="0"/>
              </a:endParaRPr>
            </a:p>
          </p:txBody>
        </p:sp>
      </p:grpSp>
      <p:sp>
        <p:nvSpPr>
          <p:cNvPr id="90" name="Rectangle 7">
            <a:extLst>
              <a:ext uri="{FF2B5EF4-FFF2-40B4-BE49-F238E27FC236}">
                <a16:creationId xmlns:a16="http://schemas.microsoft.com/office/drawing/2014/main" id="{BFF6506C-37A2-48F5-85C8-9EAEE6EDABE1}"/>
              </a:ext>
            </a:extLst>
          </p:cNvPr>
          <p:cNvSpPr>
            <a:spLocks noChangeArrowheads="1"/>
          </p:cNvSpPr>
          <p:nvPr/>
        </p:nvSpPr>
        <p:spPr bwMode="auto">
          <a:xfrm>
            <a:off x="1538970" y="5226254"/>
            <a:ext cx="5080676" cy="438582"/>
          </a:xfrm>
          <a:prstGeom prst="rect">
            <a:avLst/>
          </a:prstGeom>
          <a:noFill/>
          <a:ln w="9525">
            <a:noFill/>
            <a:miter lim="800000"/>
            <a:headEnd/>
            <a:tailEnd/>
          </a:ln>
        </p:spPr>
        <p:txBody>
          <a:bodyPr wrap="square">
            <a:spAutoFit/>
          </a:bodyPr>
          <a:lstStyle/>
          <a:p>
            <a:r>
              <a:rPr lang="en-IN" sz="1125" b="1" dirty="0">
                <a:solidFill>
                  <a:schemeClr val="tx1">
                    <a:lumMod val="50000"/>
                  </a:schemeClr>
                </a:solidFill>
                <a:cs typeface="Arial" pitchFamily="34" charset="0"/>
              </a:rPr>
              <a:t>Regulatory barriers on PPAs limiting DG growth in some states such as Kentucky</a:t>
            </a:r>
            <a:endParaRPr lang="en-US" sz="1125" dirty="0">
              <a:solidFill>
                <a:schemeClr val="tx1">
                  <a:lumMod val="50000"/>
                </a:schemeClr>
              </a:solidFill>
              <a:cs typeface="Arial" pitchFamily="34" charset="0"/>
            </a:endParaRPr>
          </a:p>
        </p:txBody>
      </p:sp>
      <p:grpSp>
        <p:nvGrpSpPr>
          <p:cNvPr id="99" name="Group 94">
            <a:extLst>
              <a:ext uri="{FF2B5EF4-FFF2-40B4-BE49-F238E27FC236}">
                <a16:creationId xmlns:a16="http://schemas.microsoft.com/office/drawing/2014/main" id="{DE4CBA2B-2333-4FF1-AF9F-2DF07C69651F}"/>
              </a:ext>
            </a:extLst>
          </p:cNvPr>
          <p:cNvGrpSpPr/>
          <p:nvPr/>
        </p:nvGrpSpPr>
        <p:grpSpPr>
          <a:xfrm>
            <a:off x="11052021" y="5319936"/>
            <a:ext cx="213214" cy="208301"/>
            <a:chOff x="3808025" y="5957955"/>
            <a:chExt cx="209825" cy="204991"/>
          </a:xfrm>
        </p:grpSpPr>
        <p:sp>
          <p:nvSpPr>
            <p:cNvPr id="100" name="Oval 156">
              <a:extLst>
                <a:ext uri="{FF2B5EF4-FFF2-40B4-BE49-F238E27FC236}">
                  <a16:creationId xmlns:a16="http://schemas.microsoft.com/office/drawing/2014/main" id="{11C498C5-550F-4C5B-AD49-82438BB7FF6F}"/>
                </a:ext>
              </a:extLst>
            </p:cNvPr>
            <p:cNvSpPr>
              <a:spLocks noChangeArrowheads="1"/>
            </p:cNvSpPr>
            <p:nvPr/>
          </p:nvSpPr>
          <p:spPr bwMode="auto">
            <a:xfrm>
              <a:off x="3808025" y="5957955"/>
              <a:ext cx="206263" cy="201861"/>
            </a:xfrm>
            <a:prstGeom prst="ellipse">
              <a:avLst/>
            </a:prstGeom>
            <a:solidFill>
              <a:schemeClr val="bg1"/>
            </a:solidFill>
            <a:ln w="9525">
              <a:solidFill>
                <a:schemeClr val="accent6"/>
              </a:solidFill>
              <a:round/>
              <a:headEnd/>
              <a:tailEnd/>
            </a:ln>
          </p:spPr>
          <p:txBody>
            <a:bodyPr anchor="ctr"/>
            <a:lstStyle/>
            <a:p>
              <a:pPr algn="ctr" eaLnBrk="0" hangingPunct="0"/>
              <a:endParaRPr lang="en-AU" sz="1125" dirty="0">
                <a:solidFill>
                  <a:schemeClr val="tx1">
                    <a:lumMod val="50000"/>
                  </a:schemeClr>
                </a:solidFill>
                <a:latin typeface="Verdana" pitchFamily="34" charset="0"/>
                <a:cs typeface="Arial" pitchFamily="34" charset="0"/>
              </a:endParaRPr>
            </a:p>
          </p:txBody>
        </p:sp>
        <p:sp>
          <p:nvSpPr>
            <p:cNvPr id="101" name="PubPieSlice">
              <a:extLst>
                <a:ext uri="{FF2B5EF4-FFF2-40B4-BE49-F238E27FC236}">
                  <a16:creationId xmlns:a16="http://schemas.microsoft.com/office/drawing/2014/main" id="{CF888E75-3554-465F-B080-1E061FD13359}"/>
                </a:ext>
              </a:extLst>
            </p:cNvPr>
            <p:cNvSpPr>
              <a:spLocks noEditPoints="1" noChangeArrowheads="1"/>
            </p:cNvSpPr>
            <p:nvPr/>
          </p:nvSpPr>
          <p:spPr bwMode="auto">
            <a:xfrm>
              <a:off x="3810000" y="5957955"/>
              <a:ext cx="207850" cy="2049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83 w 21600"/>
                <a:gd name="T10" fmla="*/ 3183 h 21600"/>
                <a:gd name="T11" fmla="*/ 18417 w 21600"/>
                <a:gd name="T12" fmla="*/ 18417 h 21600"/>
              </a:gdLst>
              <a:ahLst/>
              <a:cxnLst>
                <a:cxn ang="T6">
                  <a:pos x="T0" y="T1"/>
                </a:cxn>
                <a:cxn ang="T7">
                  <a:pos x="T2" y="T3"/>
                </a:cxn>
                <a:cxn ang="T8">
                  <a:pos x="T4" y="T5"/>
                </a:cxn>
              </a:cxnLst>
              <a:rect l="T9" t="T10" r="T11" b="T12"/>
              <a:pathLst>
                <a:path w="21600" h="21600">
                  <a:moveTo>
                    <a:pt x="11077" y="3"/>
                  </a:moveTo>
                  <a:cubicBezTo>
                    <a:pt x="10985" y="1"/>
                    <a:pt x="10892" y="0"/>
                    <a:pt x="10800" y="0"/>
                  </a:cubicBezTo>
                  <a:cubicBezTo>
                    <a:pt x="4835" y="0"/>
                    <a:pt x="0" y="4835"/>
                    <a:pt x="0" y="10800"/>
                  </a:cubicBezTo>
                  <a:cubicBezTo>
                    <a:pt x="-1" y="10837"/>
                    <a:pt x="0" y="10875"/>
                    <a:pt x="0" y="10912"/>
                  </a:cubicBezTo>
                  <a:lnTo>
                    <a:pt x="10800" y="10800"/>
                  </a:lnTo>
                  <a:close/>
                </a:path>
              </a:pathLst>
            </a:custGeom>
            <a:solidFill>
              <a:schemeClr val="accent6"/>
            </a:solidFill>
            <a:ln w="9525">
              <a:solidFill>
                <a:schemeClr val="accent6"/>
              </a:solidFill>
              <a:miter lim="800000"/>
              <a:headEnd/>
              <a:tailEnd/>
            </a:ln>
          </p:spPr>
          <p:txBody>
            <a:bodyPr/>
            <a:lstStyle/>
            <a:p>
              <a:pPr algn="ctr" eaLnBrk="0" hangingPunct="0"/>
              <a:endParaRPr lang="en-AU" sz="1125" dirty="0">
                <a:solidFill>
                  <a:schemeClr val="tx1">
                    <a:lumMod val="50000"/>
                  </a:schemeClr>
                </a:solidFill>
                <a:latin typeface="Verdana" pitchFamily="34" charset="0"/>
                <a:cs typeface="Arial" pitchFamily="34" charset="0"/>
              </a:endParaRPr>
            </a:p>
          </p:txBody>
        </p:sp>
      </p:grpSp>
      <p:sp>
        <p:nvSpPr>
          <p:cNvPr id="102" name="Oval 165">
            <a:extLst>
              <a:ext uri="{FF2B5EF4-FFF2-40B4-BE49-F238E27FC236}">
                <a16:creationId xmlns:a16="http://schemas.microsoft.com/office/drawing/2014/main" id="{EC3AB09A-A200-4040-BF5F-75B28F81B71D}"/>
              </a:ext>
            </a:extLst>
          </p:cNvPr>
          <p:cNvSpPr>
            <a:spLocks noChangeArrowheads="1"/>
          </p:cNvSpPr>
          <p:nvPr/>
        </p:nvSpPr>
        <p:spPr bwMode="auto">
          <a:xfrm>
            <a:off x="7182053" y="4244697"/>
            <a:ext cx="211207" cy="209891"/>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grpSp>
        <p:nvGrpSpPr>
          <p:cNvPr id="103" name="Group 130">
            <a:extLst>
              <a:ext uri="{FF2B5EF4-FFF2-40B4-BE49-F238E27FC236}">
                <a16:creationId xmlns:a16="http://schemas.microsoft.com/office/drawing/2014/main" id="{329D3E9F-221B-45F0-8A9D-2EEC604DAE77}"/>
              </a:ext>
            </a:extLst>
          </p:cNvPr>
          <p:cNvGrpSpPr/>
          <p:nvPr/>
        </p:nvGrpSpPr>
        <p:grpSpPr>
          <a:xfrm>
            <a:off x="9718940" y="4242965"/>
            <a:ext cx="211207" cy="208301"/>
            <a:chOff x="2944891" y="5950131"/>
            <a:chExt cx="207850" cy="204991"/>
          </a:xfrm>
        </p:grpSpPr>
        <p:sp>
          <p:nvSpPr>
            <p:cNvPr id="104" name="Oval 180">
              <a:extLst>
                <a:ext uri="{FF2B5EF4-FFF2-40B4-BE49-F238E27FC236}">
                  <a16:creationId xmlns:a16="http://schemas.microsoft.com/office/drawing/2014/main" id="{1A8DDD58-243A-4819-AEF4-F67D512273C0}"/>
                </a:ext>
              </a:extLst>
            </p:cNvPr>
            <p:cNvSpPr>
              <a:spLocks noChangeArrowheads="1"/>
            </p:cNvSpPr>
            <p:nvPr/>
          </p:nvSpPr>
          <p:spPr bwMode="auto">
            <a:xfrm>
              <a:off x="2944891" y="5952359"/>
              <a:ext cx="205960" cy="202763"/>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sp>
          <p:nvSpPr>
            <p:cNvPr id="105" name="PubPieSlice">
              <a:extLst>
                <a:ext uri="{FF2B5EF4-FFF2-40B4-BE49-F238E27FC236}">
                  <a16:creationId xmlns:a16="http://schemas.microsoft.com/office/drawing/2014/main" id="{4F590F27-44B0-4F78-9F69-E612F8A95A98}"/>
                </a:ext>
              </a:extLst>
            </p:cNvPr>
            <p:cNvSpPr>
              <a:spLocks noEditPoints="1" noChangeArrowheads="1"/>
            </p:cNvSpPr>
            <p:nvPr/>
          </p:nvSpPr>
          <p:spPr bwMode="auto">
            <a:xfrm>
              <a:off x="2944891" y="5950131"/>
              <a:ext cx="207850" cy="2049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42 w 21600"/>
                <a:gd name="T10" fmla="*/ 3287 h 21600"/>
                <a:gd name="T11" fmla="*/ 18458 w 21600"/>
                <a:gd name="T12" fmla="*/ 18313 h 21600"/>
              </a:gdLst>
              <a:ahLst/>
              <a:cxnLst>
                <a:cxn ang="T6">
                  <a:pos x="T0" y="T1"/>
                </a:cxn>
                <a:cxn ang="T7">
                  <a:pos x="T2" y="T3"/>
                </a:cxn>
                <a:cxn ang="T8">
                  <a:pos x="T4" y="T5"/>
                </a:cxn>
              </a:cxnLst>
              <a:rect l="T9" t="T10" r="T11" b="T12"/>
              <a:pathLst>
                <a:path w="21600" h="21600">
                  <a:moveTo>
                    <a:pt x="10799" y="0"/>
                  </a:moveTo>
                  <a:cubicBezTo>
                    <a:pt x="4834" y="0"/>
                    <a:pt x="0" y="4835"/>
                    <a:pt x="0" y="10799"/>
                  </a:cubicBezTo>
                  <a:cubicBezTo>
                    <a:pt x="-1" y="16658"/>
                    <a:pt x="4670" y="21448"/>
                    <a:pt x="10526" y="21596"/>
                  </a:cubicBezTo>
                  <a:lnTo>
                    <a:pt x="10800" y="10800"/>
                  </a:lnTo>
                  <a:close/>
                </a:path>
              </a:pathLst>
            </a:custGeom>
            <a:solidFill>
              <a:srgbClr val="FFFFFF"/>
            </a:solidFill>
            <a:ln w="9525">
              <a:solidFill>
                <a:schemeClr val="accent6"/>
              </a:solidFill>
              <a:miter lim="800000"/>
              <a:headEnd/>
              <a:tailEnd/>
            </a:ln>
          </p:spPr>
          <p:txBody>
            <a:bodyPr/>
            <a:lstStyle/>
            <a:p>
              <a:pPr algn="ctr" eaLnBrk="0" hangingPunct="0"/>
              <a:endParaRPr lang="en-AU" sz="1125" dirty="0">
                <a:solidFill>
                  <a:srgbClr val="214D79"/>
                </a:solidFill>
                <a:latin typeface="Verdana" pitchFamily="34" charset="0"/>
                <a:cs typeface="Arial" pitchFamily="34" charset="0"/>
              </a:endParaRPr>
            </a:p>
          </p:txBody>
        </p:sp>
      </p:grpSp>
      <p:grpSp>
        <p:nvGrpSpPr>
          <p:cNvPr id="109" name="Group 94">
            <a:extLst>
              <a:ext uri="{FF2B5EF4-FFF2-40B4-BE49-F238E27FC236}">
                <a16:creationId xmlns:a16="http://schemas.microsoft.com/office/drawing/2014/main" id="{87D8FB94-1E88-4251-A0DC-8E41CC3D5660}"/>
              </a:ext>
            </a:extLst>
          </p:cNvPr>
          <p:cNvGrpSpPr/>
          <p:nvPr/>
        </p:nvGrpSpPr>
        <p:grpSpPr>
          <a:xfrm>
            <a:off x="11052021" y="3733762"/>
            <a:ext cx="213214" cy="208301"/>
            <a:chOff x="3808025" y="5957955"/>
            <a:chExt cx="209825" cy="204991"/>
          </a:xfrm>
        </p:grpSpPr>
        <p:sp>
          <p:nvSpPr>
            <p:cNvPr id="110" name="Oval 156">
              <a:extLst>
                <a:ext uri="{FF2B5EF4-FFF2-40B4-BE49-F238E27FC236}">
                  <a16:creationId xmlns:a16="http://schemas.microsoft.com/office/drawing/2014/main" id="{2C865D7A-3B1B-4220-95F0-74286866787D}"/>
                </a:ext>
              </a:extLst>
            </p:cNvPr>
            <p:cNvSpPr>
              <a:spLocks noChangeArrowheads="1"/>
            </p:cNvSpPr>
            <p:nvPr/>
          </p:nvSpPr>
          <p:spPr bwMode="auto">
            <a:xfrm>
              <a:off x="3808025" y="5957955"/>
              <a:ext cx="206263" cy="201861"/>
            </a:xfrm>
            <a:prstGeom prst="ellipse">
              <a:avLst/>
            </a:prstGeom>
            <a:solidFill>
              <a:schemeClr val="bg1"/>
            </a:solidFill>
            <a:ln w="9525">
              <a:solidFill>
                <a:schemeClr val="accent6"/>
              </a:solidFill>
              <a:round/>
              <a:headEnd/>
              <a:tailEnd/>
            </a:ln>
          </p:spPr>
          <p:txBody>
            <a:bodyPr anchor="ctr"/>
            <a:lstStyle/>
            <a:p>
              <a:pPr algn="ctr" eaLnBrk="0" hangingPunct="0"/>
              <a:endParaRPr lang="en-AU" sz="1125" dirty="0">
                <a:solidFill>
                  <a:schemeClr val="tx1">
                    <a:lumMod val="50000"/>
                  </a:schemeClr>
                </a:solidFill>
                <a:latin typeface="Verdana" pitchFamily="34" charset="0"/>
                <a:cs typeface="Arial" pitchFamily="34" charset="0"/>
              </a:endParaRPr>
            </a:p>
          </p:txBody>
        </p:sp>
        <p:sp>
          <p:nvSpPr>
            <p:cNvPr id="111" name="PubPieSlice">
              <a:extLst>
                <a:ext uri="{FF2B5EF4-FFF2-40B4-BE49-F238E27FC236}">
                  <a16:creationId xmlns:a16="http://schemas.microsoft.com/office/drawing/2014/main" id="{29BE243C-4CDF-4530-8ECF-D296E71B0584}"/>
                </a:ext>
              </a:extLst>
            </p:cNvPr>
            <p:cNvSpPr>
              <a:spLocks noEditPoints="1" noChangeArrowheads="1"/>
            </p:cNvSpPr>
            <p:nvPr/>
          </p:nvSpPr>
          <p:spPr bwMode="auto">
            <a:xfrm>
              <a:off x="3810000" y="5957955"/>
              <a:ext cx="207850" cy="2049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83 w 21600"/>
                <a:gd name="T10" fmla="*/ 3183 h 21600"/>
                <a:gd name="T11" fmla="*/ 18417 w 21600"/>
                <a:gd name="T12" fmla="*/ 18417 h 21600"/>
              </a:gdLst>
              <a:ahLst/>
              <a:cxnLst>
                <a:cxn ang="T6">
                  <a:pos x="T0" y="T1"/>
                </a:cxn>
                <a:cxn ang="T7">
                  <a:pos x="T2" y="T3"/>
                </a:cxn>
                <a:cxn ang="T8">
                  <a:pos x="T4" y="T5"/>
                </a:cxn>
              </a:cxnLst>
              <a:rect l="T9" t="T10" r="T11" b="T12"/>
              <a:pathLst>
                <a:path w="21600" h="21600">
                  <a:moveTo>
                    <a:pt x="11077" y="3"/>
                  </a:moveTo>
                  <a:cubicBezTo>
                    <a:pt x="10985" y="1"/>
                    <a:pt x="10892" y="0"/>
                    <a:pt x="10800" y="0"/>
                  </a:cubicBezTo>
                  <a:cubicBezTo>
                    <a:pt x="4835" y="0"/>
                    <a:pt x="0" y="4835"/>
                    <a:pt x="0" y="10800"/>
                  </a:cubicBezTo>
                  <a:cubicBezTo>
                    <a:pt x="-1" y="10837"/>
                    <a:pt x="0" y="10875"/>
                    <a:pt x="0" y="10912"/>
                  </a:cubicBezTo>
                  <a:lnTo>
                    <a:pt x="10800" y="10800"/>
                  </a:lnTo>
                  <a:close/>
                </a:path>
              </a:pathLst>
            </a:custGeom>
            <a:solidFill>
              <a:schemeClr val="accent6"/>
            </a:solidFill>
            <a:ln w="9525">
              <a:solidFill>
                <a:schemeClr val="accent6"/>
              </a:solidFill>
              <a:miter lim="800000"/>
              <a:headEnd/>
              <a:tailEnd/>
            </a:ln>
          </p:spPr>
          <p:txBody>
            <a:bodyPr/>
            <a:lstStyle/>
            <a:p>
              <a:pPr algn="ctr" eaLnBrk="0" hangingPunct="0"/>
              <a:endParaRPr lang="en-AU" sz="1125" dirty="0">
                <a:solidFill>
                  <a:schemeClr val="tx1">
                    <a:lumMod val="50000"/>
                  </a:schemeClr>
                </a:solidFill>
                <a:latin typeface="Verdana" pitchFamily="34" charset="0"/>
                <a:cs typeface="Arial" pitchFamily="34" charset="0"/>
              </a:endParaRPr>
            </a:p>
          </p:txBody>
        </p:sp>
      </p:grpSp>
      <p:grpSp>
        <p:nvGrpSpPr>
          <p:cNvPr id="113" name="Group 118">
            <a:extLst>
              <a:ext uri="{FF2B5EF4-FFF2-40B4-BE49-F238E27FC236}">
                <a16:creationId xmlns:a16="http://schemas.microsoft.com/office/drawing/2014/main" id="{BCD32897-B112-4B56-84EC-11469EE033CE}"/>
              </a:ext>
            </a:extLst>
          </p:cNvPr>
          <p:cNvGrpSpPr/>
          <p:nvPr/>
        </p:nvGrpSpPr>
        <p:grpSpPr>
          <a:xfrm>
            <a:off x="11014529" y="2507621"/>
            <a:ext cx="211207" cy="208301"/>
            <a:chOff x="2944891" y="5950131"/>
            <a:chExt cx="207850" cy="204991"/>
          </a:xfrm>
        </p:grpSpPr>
        <p:sp>
          <p:nvSpPr>
            <p:cNvPr id="114" name="Oval 180">
              <a:extLst>
                <a:ext uri="{FF2B5EF4-FFF2-40B4-BE49-F238E27FC236}">
                  <a16:creationId xmlns:a16="http://schemas.microsoft.com/office/drawing/2014/main" id="{FAA8B21B-5FD3-40C9-90D9-088BC6877759}"/>
                </a:ext>
              </a:extLst>
            </p:cNvPr>
            <p:cNvSpPr>
              <a:spLocks noChangeArrowheads="1"/>
            </p:cNvSpPr>
            <p:nvPr/>
          </p:nvSpPr>
          <p:spPr bwMode="auto">
            <a:xfrm>
              <a:off x="2944891" y="5952359"/>
              <a:ext cx="205960" cy="202763"/>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sp>
          <p:nvSpPr>
            <p:cNvPr id="115" name="PubPieSlice">
              <a:extLst>
                <a:ext uri="{FF2B5EF4-FFF2-40B4-BE49-F238E27FC236}">
                  <a16:creationId xmlns:a16="http://schemas.microsoft.com/office/drawing/2014/main" id="{4C7D8C7B-1DA7-460D-AC8D-3E26D81D27CD}"/>
                </a:ext>
              </a:extLst>
            </p:cNvPr>
            <p:cNvSpPr>
              <a:spLocks noEditPoints="1" noChangeArrowheads="1"/>
            </p:cNvSpPr>
            <p:nvPr/>
          </p:nvSpPr>
          <p:spPr bwMode="auto">
            <a:xfrm>
              <a:off x="2944891" y="5950131"/>
              <a:ext cx="207850" cy="2049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42 w 21600"/>
                <a:gd name="T10" fmla="*/ 3287 h 21600"/>
                <a:gd name="T11" fmla="*/ 18458 w 21600"/>
                <a:gd name="T12" fmla="*/ 18313 h 21600"/>
              </a:gdLst>
              <a:ahLst/>
              <a:cxnLst>
                <a:cxn ang="T6">
                  <a:pos x="T0" y="T1"/>
                </a:cxn>
                <a:cxn ang="T7">
                  <a:pos x="T2" y="T3"/>
                </a:cxn>
                <a:cxn ang="T8">
                  <a:pos x="T4" y="T5"/>
                </a:cxn>
              </a:cxnLst>
              <a:rect l="T9" t="T10" r="T11" b="T12"/>
              <a:pathLst>
                <a:path w="21600" h="21600">
                  <a:moveTo>
                    <a:pt x="10799" y="0"/>
                  </a:moveTo>
                  <a:cubicBezTo>
                    <a:pt x="4834" y="0"/>
                    <a:pt x="0" y="4835"/>
                    <a:pt x="0" y="10799"/>
                  </a:cubicBezTo>
                  <a:cubicBezTo>
                    <a:pt x="-1" y="16658"/>
                    <a:pt x="4670" y="21448"/>
                    <a:pt x="10526" y="21596"/>
                  </a:cubicBezTo>
                  <a:lnTo>
                    <a:pt x="10800" y="10800"/>
                  </a:lnTo>
                  <a:close/>
                </a:path>
              </a:pathLst>
            </a:custGeom>
            <a:solidFill>
              <a:srgbClr val="FFFFFF"/>
            </a:solidFill>
            <a:ln w="9525">
              <a:solidFill>
                <a:schemeClr val="accent6"/>
              </a:solidFill>
              <a:miter lim="800000"/>
              <a:headEnd/>
              <a:tailEnd/>
            </a:ln>
          </p:spPr>
          <p:txBody>
            <a:bodyPr/>
            <a:lstStyle/>
            <a:p>
              <a:pPr algn="ctr" eaLnBrk="0" hangingPunct="0"/>
              <a:endParaRPr lang="en-AU" sz="1125" dirty="0">
                <a:solidFill>
                  <a:srgbClr val="214D79"/>
                </a:solidFill>
                <a:latin typeface="Verdana" pitchFamily="34" charset="0"/>
                <a:cs typeface="Arial" pitchFamily="34" charset="0"/>
              </a:endParaRPr>
            </a:p>
          </p:txBody>
        </p:sp>
      </p:grpSp>
      <p:grpSp>
        <p:nvGrpSpPr>
          <p:cNvPr id="120" name="Group 130">
            <a:extLst>
              <a:ext uri="{FF2B5EF4-FFF2-40B4-BE49-F238E27FC236}">
                <a16:creationId xmlns:a16="http://schemas.microsoft.com/office/drawing/2014/main" id="{BA05622D-39CB-445B-98F8-8639B630F4D9}"/>
              </a:ext>
            </a:extLst>
          </p:cNvPr>
          <p:cNvGrpSpPr/>
          <p:nvPr/>
        </p:nvGrpSpPr>
        <p:grpSpPr>
          <a:xfrm>
            <a:off x="7178124" y="1972915"/>
            <a:ext cx="211207" cy="208301"/>
            <a:chOff x="2944891" y="5950131"/>
            <a:chExt cx="207850" cy="204991"/>
          </a:xfrm>
        </p:grpSpPr>
        <p:sp>
          <p:nvSpPr>
            <p:cNvPr id="121" name="Oval 180">
              <a:extLst>
                <a:ext uri="{FF2B5EF4-FFF2-40B4-BE49-F238E27FC236}">
                  <a16:creationId xmlns:a16="http://schemas.microsoft.com/office/drawing/2014/main" id="{DBA2ECD8-EF07-47CE-9B8A-65A5C289770D}"/>
                </a:ext>
              </a:extLst>
            </p:cNvPr>
            <p:cNvSpPr>
              <a:spLocks noChangeArrowheads="1"/>
            </p:cNvSpPr>
            <p:nvPr/>
          </p:nvSpPr>
          <p:spPr bwMode="auto">
            <a:xfrm>
              <a:off x="2944891" y="5952359"/>
              <a:ext cx="205960" cy="202763"/>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sp>
          <p:nvSpPr>
            <p:cNvPr id="122" name="PubPieSlice">
              <a:extLst>
                <a:ext uri="{FF2B5EF4-FFF2-40B4-BE49-F238E27FC236}">
                  <a16:creationId xmlns:a16="http://schemas.microsoft.com/office/drawing/2014/main" id="{16AA726E-4810-42D0-990D-49E021AEA113}"/>
                </a:ext>
              </a:extLst>
            </p:cNvPr>
            <p:cNvSpPr>
              <a:spLocks noEditPoints="1" noChangeArrowheads="1"/>
            </p:cNvSpPr>
            <p:nvPr/>
          </p:nvSpPr>
          <p:spPr bwMode="auto">
            <a:xfrm>
              <a:off x="2944891" y="5950131"/>
              <a:ext cx="207850" cy="2049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42 w 21600"/>
                <a:gd name="T10" fmla="*/ 3287 h 21600"/>
                <a:gd name="T11" fmla="*/ 18458 w 21600"/>
                <a:gd name="T12" fmla="*/ 18313 h 21600"/>
              </a:gdLst>
              <a:ahLst/>
              <a:cxnLst>
                <a:cxn ang="T6">
                  <a:pos x="T0" y="T1"/>
                </a:cxn>
                <a:cxn ang="T7">
                  <a:pos x="T2" y="T3"/>
                </a:cxn>
                <a:cxn ang="T8">
                  <a:pos x="T4" y="T5"/>
                </a:cxn>
              </a:cxnLst>
              <a:rect l="T9" t="T10" r="T11" b="T12"/>
              <a:pathLst>
                <a:path w="21600" h="21600">
                  <a:moveTo>
                    <a:pt x="10799" y="0"/>
                  </a:moveTo>
                  <a:cubicBezTo>
                    <a:pt x="4834" y="0"/>
                    <a:pt x="0" y="4835"/>
                    <a:pt x="0" y="10799"/>
                  </a:cubicBezTo>
                  <a:cubicBezTo>
                    <a:pt x="-1" y="16658"/>
                    <a:pt x="4670" y="21448"/>
                    <a:pt x="10526" y="21596"/>
                  </a:cubicBezTo>
                  <a:lnTo>
                    <a:pt x="10800" y="10800"/>
                  </a:lnTo>
                  <a:close/>
                </a:path>
              </a:pathLst>
            </a:custGeom>
            <a:solidFill>
              <a:srgbClr val="FFFFFF"/>
            </a:solidFill>
            <a:ln w="9525">
              <a:solidFill>
                <a:schemeClr val="accent6"/>
              </a:solidFill>
              <a:miter lim="800000"/>
              <a:headEnd/>
              <a:tailEnd/>
            </a:ln>
          </p:spPr>
          <p:txBody>
            <a:bodyPr/>
            <a:lstStyle/>
            <a:p>
              <a:pPr algn="ctr" eaLnBrk="0" hangingPunct="0"/>
              <a:endParaRPr lang="en-AU" sz="1125" dirty="0">
                <a:solidFill>
                  <a:srgbClr val="214D79"/>
                </a:solidFill>
                <a:latin typeface="Verdana" pitchFamily="34" charset="0"/>
                <a:cs typeface="Arial" pitchFamily="34" charset="0"/>
              </a:endParaRPr>
            </a:p>
          </p:txBody>
        </p:sp>
      </p:grpSp>
      <p:grpSp>
        <p:nvGrpSpPr>
          <p:cNvPr id="123" name="Group 130">
            <a:extLst>
              <a:ext uri="{FF2B5EF4-FFF2-40B4-BE49-F238E27FC236}">
                <a16:creationId xmlns:a16="http://schemas.microsoft.com/office/drawing/2014/main" id="{C5407EE4-3738-4CF2-AE7C-A772A96A904A}"/>
              </a:ext>
            </a:extLst>
          </p:cNvPr>
          <p:cNvGrpSpPr/>
          <p:nvPr/>
        </p:nvGrpSpPr>
        <p:grpSpPr>
          <a:xfrm>
            <a:off x="9718940" y="2507620"/>
            <a:ext cx="211207" cy="208301"/>
            <a:chOff x="2944891" y="5950131"/>
            <a:chExt cx="207850" cy="204991"/>
          </a:xfrm>
        </p:grpSpPr>
        <p:sp>
          <p:nvSpPr>
            <p:cNvPr id="124" name="Oval 180">
              <a:extLst>
                <a:ext uri="{FF2B5EF4-FFF2-40B4-BE49-F238E27FC236}">
                  <a16:creationId xmlns:a16="http://schemas.microsoft.com/office/drawing/2014/main" id="{3694F61E-28A1-4FC7-A367-27372015F8FB}"/>
                </a:ext>
              </a:extLst>
            </p:cNvPr>
            <p:cNvSpPr>
              <a:spLocks noChangeArrowheads="1"/>
            </p:cNvSpPr>
            <p:nvPr/>
          </p:nvSpPr>
          <p:spPr bwMode="auto">
            <a:xfrm>
              <a:off x="2944891" y="5952359"/>
              <a:ext cx="205960" cy="202763"/>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sp>
          <p:nvSpPr>
            <p:cNvPr id="125" name="PubPieSlice">
              <a:extLst>
                <a:ext uri="{FF2B5EF4-FFF2-40B4-BE49-F238E27FC236}">
                  <a16:creationId xmlns:a16="http://schemas.microsoft.com/office/drawing/2014/main" id="{B987C559-3EBB-4F7C-8974-A2D78096E0B8}"/>
                </a:ext>
              </a:extLst>
            </p:cNvPr>
            <p:cNvSpPr>
              <a:spLocks noEditPoints="1" noChangeArrowheads="1"/>
            </p:cNvSpPr>
            <p:nvPr/>
          </p:nvSpPr>
          <p:spPr bwMode="auto">
            <a:xfrm>
              <a:off x="2944891" y="5950131"/>
              <a:ext cx="207850" cy="2049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42 w 21600"/>
                <a:gd name="T10" fmla="*/ 3287 h 21600"/>
                <a:gd name="T11" fmla="*/ 18458 w 21600"/>
                <a:gd name="T12" fmla="*/ 18313 h 21600"/>
              </a:gdLst>
              <a:ahLst/>
              <a:cxnLst>
                <a:cxn ang="T6">
                  <a:pos x="T0" y="T1"/>
                </a:cxn>
                <a:cxn ang="T7">
                  <a:pos x="T2" y="T3"/>
                </a:cxn>
                <a:cxn ang="T8">
                  <a:pos x="T4" y="T5"/>
                </a:cxn>
              </a:cxnLst>
              <a:rect l="T9" t="T10" r="T11" b="T12"/>
              <a:pathLst>
                <a:path w="21600" h="21600">
                  <a:moveTo>
                    <a:pt x="10799" y="0"/>
                  </a:moveTo>
                  <a:cubicBezTo>
                    <a:pt x="4834" y="0"/>
                    <a:pt x="0" y="4835"/>
                    <a:pt x="0" y="10799"/>
                  </a:cubicBezTo>
                  <a:cubicBezTo>
                    <a:pt x="-1" y="16658"/>
                    <a:pt x="4670" y="21448"/>
                    <a:pt x="10526" y="21596"/>
                  </a:cubicBezTo>
                  <a:lnTo>
                    <a:pt x="10800" y="10800"/>
                  </a:lnTo>
                  <a:close/>
                </a:path>
              </a:pathLst>
            </a:custGeom>
            <a:solidFill>
              <a:srgbClr val="FFFFFF"/>
            </a:solidFill>
            <a:ln w="9525">
              <a:solidFill>
                <a:schemeClr val="accent6"/>
              </a:solidFill>
              <a:miter lim="800000"/>
              <a:headEnd/>
              <a:tailEnd/>
            </a:ln>
          </p:spPr>
          <p:txBody>
            <a:bodyPr/>
            <a:lstStyle/>
            <a:p>
              <a:pPr algn="ctr" eaLnBrk="0" hangingPunct="0"/>
              <a:endParaRPr lang="en-AU" sz="1125" dirty="0">
                <a:solidFill>
                  <a:srgbClr val="214D79"/>
                </a:solidFill>
                <a:latin typeface="Verdana" pitchFamily="34" charset="0"/>
                <a:cs typeface="Arial" pitchFamily="34" charset="0"/>
              </a:endParaRPr>
            </a:p>
          </p:txBody>
        </p:sp>
      </p:grpSp>
      <p:sp>
        <p:nvSpPr>
          <p:cNvPr id="126" name="Oval 165">
            <a:extLst>
              <a:ext uri="{FF2B5EF4-FFF2-40B4-BE49-F238E27FC236}">
                <a16:creationId xmlns:a16="http://schemas.microsoft.com/office/drawing/2014/main" id="{5CC39E9F-16B5-40C6-AECF-0385F4FCA696}"/>
              </a:ext>
            </a:extLst>
          </p:cNvPr>
          <p:cNvSpPr>
            <a:spLocks noChangeArrowheads="1"/>
          </p:cNvSpPr>
          <p:nvPr/>
        </p:nvSpPr>
        <p:spPr bwMode="auto">
          <a:xfrm>
            <a:off x="7182053" y="3714435"/>
            <a:ext cx="211207" cy="209891"/>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grpSp>
        <p:nvGrpSpPr>
          <p:cNvPr id="133" name="Group 130">
            <a:extLst>
              <a:ext uri="{FF2B5EF4-FFF2-40B4-BE49-F238E27FC236}">
                <a16:creationId xmlns:a16="http://schemas.microsoft.com/office/drawing/2014/main" id="{AFCB4DB2-7006-4BD2-A0E7-6B720F7A1E1D}"/>
              </a:ext>
            </a:extLst>
          </p:cNvPr>
          <p:cNvGrpSpPr/>
          <p:nvPr/>
        </p:nvGrpSpPr>
        <p:grpSpPr>
          <a:xfrm>
            <a:off x="11055890" y="4797767"/>
            <a:ext cx="211207" cy="208301"/>
            <a:chOff x="2944891" y="5950131"/>
            <a:chExt cx="207850" cy="204991"/>
          </a:xfrm>
        </p:grpSpPr>
        <p:sp>
          <p:nvSpPr>
            <p:cNvPr id="134" name="Oval 180">
              <a:extLst>
                <a:ext uri="{FF2B5EF4-FFF2-40B4-BE49-F238E27FC236}">
                  <a16:creationId xmlns:a16="http://schemas.microsoft.com/office/drawing/2014/main" id="{80EB7EDF-1812-4967-8018-C57920BBF48B}"/>
                </a:ext>
              </a:extLst>
            </p:cNvPr>
            <p:cNvSpPr>
              <a:spLocks noChangeArrowheads="1"/>
            </p:cNvSpPr>
            <p:nvPr/>
          </p:nvSpPr>
          <p:spPr bwMode="auto">
            <a:xfrm>
              <a:off x="2944891" y="5952359"/>
              <a:ext cx="205960" cy="202763"/>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sp>
          <p:nvSpPr>
            <p:cNvPr id="135" name="PubPieSlice">
              <a:extLst>
                <a:ext uri="{FF2B5EF4-FFF2-40B4-BE49-F238E27FC236}">
                  <a16:creationId xmlns:a16="http://schemas.microsoft.com/office/drawing/2014/main" id="{0E950D56-B06F-415A-A9F1-F5F93A259D28}"/>
                </a:ext>
              </a:extLst>
            </p:cNvPr>
            <p:cNvSpPr>
              <a:spLocks noEditPoints="1" noChangeArrowheads="1"/>
            </p:cNvSpPr>
            <p:nvPr/>
          </p:nvSpPr>
          <p:spPr bwMode="auto">
            <a:xfrm>
              <a:off x="2944891" y="5950131"/>
              <a:ext cx="207850" cy="2049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42 w 21600"/>
                <a:gd name="T10" fmla="*/ 3287 h 21600"/>
                <a:gd name="T11" fmla="*/ 18458 w 21600"/>
                <a:gd name="T12" fmla="*/ 18313 h 21600"/>
              </a:gdLst>
              <a:ahLst/>
              <a:cxnLst>
                <a:cxn ang="T6">
                  <a:pos x="T0" y="T1"/>
                </a:cxn>
                <a:cxn ang="T7">
                  <a:pos x="T2" y="T3"/>
                </a:cxn>
                <a:cxn ang="T8">
                  <a:pos x="T4" y="T5"/>
                </a:cxn>
              </a:cxnLst>
              <a:rect l="T9" t="T10" r="T11" b="T12"/>
              <a:pathLst>
                <a:path w="21600" h="21600">
                  <a:moveTo>
                    <a:pt x="10799" y="0"/>
                  </a:moveTo>
                  <a:cubicBezTo>
                    <a:pt x="4834" y="0"/>
                    <a:pt x="0" y="4835"/>
                    <a:pt x="0" y="10799"/>
                  </a:cubicBezTo>
                  <a:cubicBezTo>
                    <a:pt x="-1" y="16658"/>
                    <a:pt x="4670" y="21448"/>
                    <a:pt x="10526" y="21596"/>
                  </a:cubicBezTo>
                  <a:lnTo>
                    <a:pt x="10800" y="10800"/>
                  </a:lnTo>
                  <a:close/>
                </a:path>
              </a:pathLst>
            </a:custGeom>
            <a:solidFill>
              <a:srgbClr val="FFFFFF"/>
            </a:solidFill>
            <a:ln w="9525">
              <a:solidFill>
                <a:schemeClr val="accent6"/>
              </a:solidFill>
              <a:miter lim="800000"/>
              <a:headEnd/>
              <a:tailEnd/>
            </a:ln>
          </p:spPr>
          <p:txBody>
            <a:bodyPr/>
            <a:lstStyle/>
            <a:p>
              <a:pPr algn="ctr" eaLnBrk="0" hangingPunct="0"/>
              <a:endParaRPr lang="en-AU" sz="1125" dirty="0">
                <a:solidFill>
                  <a:srgbClr val="214D79"/>
                </a:solidFill>
                <a:latin typeface="Verdana" pitchFamily="34" charset="0"/>
                <a:cs typeface="Arial" pitchFamily="34" charset="0"/>
              </a:endParaRPr>
            </a:p>
          </p:txBody>
        </p:sp>
      </p:grpSp>
      <p:grpSp>
        <p:nvGrpSpPr>
          <p:cNvPr id="119" name="Group 118">
            <a:extLst>
              <a:ext uri="{FF2B5EF4-FFF2-40B4-BE49-F238E27FC236}">
                <a16:creationId xmlns:a16="http://schemas.microsoft.com/office/drawing/2014/main" id="{145B5FCA-56DD-4121-98D7-2904E2EB7178}"/>
              </a:ext>
            </a:extLst>
          </p:cNvPr>
          <p:cNvGrpSpPr/>
          <p:nvPr/>
        </p:nvGrpSpPr>
        <p:grpSpPr>
          <a:xfrm>
            <a:off x="7182053" y="5322217"/>
            <a:ext cx="211207" cy="208301"/>
            <a:chOff x="2944891" y="5950131"/>
            <a:chExt cx="207850" cy="204991"/>
          </a:xfrm>
        </p:grpSpPr>
        <p:sp>
          <p:nvSpPr>
            <p:cNvPr id="130" name="Oval 180">
              <a:extLst>
                <a:ext uri="{FF2B5EF4-FFF2-40B4-BE49-F238E27FC236}">
                  <a16:creationId xmlns:a16="http://schemas.microsoft.com/office/drawing/2014/main" id="{2D44DFA5-176D-4253-B126-AA5E04EB4143}"/>
                </a:ext>
              </a:extLst>
            </p:cNvPr>
            <p:cNvSpPr>
              <a:spLocks noChangeArrowheads="1"/>
            </p:cNvSpPr>
            <p:nvPr/>
          </p:nvSpPr>
          <p:spPr bwMode="auto">
            <a:xfrm>
              <a:off x="2944891" y="5952359"/>
              <a:ext cx="205960" cy="202763"/>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sp>
          <p:nvSpPr>
            <p:cNvPr id="131" name="PubPieSlice">
              <a:extLst>
                <a:ext uri="{FF2B5EF4-FFF2-40B4-BE49-F238E27FC236}">
                  <a16:creationId xmlns:a16="http://schemas.microsoft.com/office/drawing/2014/main" id="{0E92C54C-C91C-47B7-A123-B6D1DC8FB517}"/>
                </a:ext>
              </a:extLst>
            </p:cNvPr>
            <p:cNvSpPr>
              <a:spLocks noEditPoints="1" noChangeArrowheads="1"/>
            </p:cNvSpPr>
            <p:nvPr/>
          </p:nvSpPr>
          <p:spPr bwMode="auto">
            <a:xfrm>
              <a:off x="2944891" y="5950131"/>
              <a:ext cx="207850" cy="2049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42 w 21600"/>
                <a:gd name="T10" fmla="*/ 3287 h 21600"/>
                <a:gd name="T11" fmla="*/ 18458 w 21600"/>
                <a:gd name="T12" fmla="*/ 18313 h 21600"/>
              </a:gdLst>
              <a:ahLst/>
              <a:cxnLst>
                <a:cxn ang="T6">
                  <a:pos x="T0" y="T1"/>
                </a:cxn>
                <a:cxn ang="T7">
                  <a:pos x="T2" y="T3"/>
                </a:cxn>
                <a:cxn ang="T8">
                  <a:pos x="T4" y="T5"/>
                </a:cxn>
              </a:cxnLst>
              <a:rect l="T9" t="T10" r="T11" b="T12"/>
              <a:pathLst>
                <a:path w="21600" h="21600">
                  <a:moveTo>
                    <a:pt x="10799" y="0"/>
                  </a:moveTo>
                  <a:cubicBezTo>
                    <a:pt x="4834" y="0"/>
                    <a:pt x="0" y="4835"/>
                    <a:pt x="0" y="10799"/>
                  </a:cubicBezTo>
                  <a:cubicBezTo>
                    <a:pt x="-1" y="16658"/>
                    <a:pt x="4670" y="21448"/>
                    <a:pt x="10526" y="21596"/>
                  </a:cubicBezTo>
                  <a:lnTo>
                    <a:pt x="10800" y="10800"/>
                  </a:lnTo>
                  <a:close/>
                </a:path>
              </a:pathLst>
            </a:custGeom>
            <a:solidFill>
              <a:srgbClr val="FFFFFF"/>
            </a:solidFill>
            <a:ln w="9525">
              <a:solidFill>
                <a:schemeClr val="accent6"/>
              </a:solidFill>
              <a:miter lim="800000"/>
              <a:headEnd/>
              <a:tailEnd/>
            </a:ln>
          </p:spPr>
          <p:txBody>
            <a:bodyPr/>
            <a:lstStyle/>
            <a:p>
              <a:pPr algn="ctr" eaLnBrk="0" hangingPunct="0"/>
              <a:endParaRPr lang="en-AU" sz="1125" dirty="0">
                <a:solidFill>
                  <a:srgbClr val="214D79"/>
                </a:solidFill>
                <a:latin typeface="Verdana" pitchFamily="34" charset="0"/>
                <a:cs typeface="Arial" pitchFamily="34" charset="0"/>
              </a:endParaRPr>
            </a:p>
          </p:txBody>
        </p:sp>
      </p:grpSp>
      <p:grpSp>
        <p:nvGrpSpPr>
          <p:cNvPr id="132" name="Group 118">
            <a:extLst>
              <a:ext uri="{FF2B5EF4-FFF2-40B4-BE49-F238E27FC236}">
                <a16:creationId xmlns:a16="http://schemas.microsoft.com/office/drawing/2014/main" id="{10263448-2B92-4B91-9FA2-D80085A7272D}"/>
              </a:ext>
            </a:extLst>
          </p:cNvPr>
          <p:cNvGrpSpPr/>
          <p:nvPr/>
        </p:nvGrpSpPr>
        <p:grpSpPr>
          <a:xfrm>
            <a:off x="7182367" y="4800260"/>
            <a:ext cx="211207" cy="208301"/>
            <a:chOff x="2944891" y="5950131"/>
            <a:chExt cx="207850" cy="204991"/>
          </a:xfrm>
        </p:grpSpPr>
        <p:sp>
          <p:nvSpPr>
            <p:cNvPr id="136" name="Oval 180">
              <a:extLst>
                <a:ext uri="{FF2B5EF4-FFF2-40B4-BE49-F238E27FC236}">
                  <a16:creationId xmlns:a16="http://schemas.microsoft.com/office/drawing/2014/main" id="{2AF4D35E-1493-41B2-9BFA-BA2F3C0D38B0}"/>
                </a:ext>
              </a:extLst>
            </p:cNvPr>
            <p:cNvSpPr>
              <a:spLocks noChangeArrowheads="1"/>
            </p:cNvSpPr>
            <p:nvPr/>
          </p:nvSpPr>
          <p:spPr bwMode="auto">
            <a:xfrm>
              <a:off x="2944891" y="5952359"/>
              <a:ext cx="205960" cy="202763"/>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sp>
          <p:nvSpPr>
            <p:cNvPr id="137" name="PubPieSlice">
              <a:extLst>
                <a:ext uri="{FF2B5EF4-FFF2-40B4-BE49-F238E27FC236}">
                  <a16:creationId xmlns:a16="http://schemas.microsoft.com/office/drawing/2014/main" id="{3D22E62F-D008-4653-B1AC-7E466AD1F860}"/>
                </a:ext>
              </a:extLst>
            </p:cNvPr>
            <p:cNvSpPr>
              <a:spLocks noEditPoints="1" noChangeArrowheads="1"/>
            </p:cNvSpPr>
            <p:nvPr/>
          </p:nvSpPr>
          <p:spPr bwMode="auto">
            <a:xfrm>
              <a:off x="2944891" y="5950131"/>
              <a:ext cx="207850" cy="2049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42 w 21600"/>
                <a:gd name="T10" fmla="*/ 3287 h 21600"/>
                <a:gd name="T11" fmla="*/ 18458 w 21600"/>
                <a:gd name="T12" fmla="*/ 18313 h 21600"/>
              </a:gdLst>
              <a:ahLst/>
              <a:cxnLst>
                <a:cxn ang="T6">
                  <a:pos x="T0" y="T1"/>
                </a:cxn>
                <a:cxn ang="T7">
                  <a:pos x="T2" y="T3"/>
                </a:cxn>
                <a:cxn ang="T8">
                  <a:pos x="T4" y="T5"/>
                </a:cxn>
              </a:cxnLst>
              <a:rect l="T9" t="T10" r="T11" b="T12"/>
              <a:pathLst>
                <a:path w="21600" h="21600">
                  <a:moveTo>
                    <a:pt x="10799" y="0"/>
                  </a:moveTo>
                  <a:cubicBezTo>
                    <a:pt x="4834" y="0"/>
                    <a:pt x="0" y="4835"/>
                    <a:pt x="0" y="10799"/>
                  </a:cubicBezTo>
                  <a:cubicBezTo>
                    <a:pt x="-1" y="16658"/>
                    <a:pt x="4670" y="21448"/>
                    <a:pt x="10526" y="21596"/>
                  </a:cubicBezTo>
                  <a:lnTo>
                    <a:pt x="10800" y="10800"/>
                  </a:lnTo>
                  <a:close/>
                </a:path>
              </a:pathLst>
            </a:custGeom>
            <a:solidFill>
              <a:srgbClr val="FFFFFF"/>
            </a:solidFill>
            <a:ln w="9525">
              <a:solidFill>
                <a:schemeClr val="accent6"/>
              </a:solidFill>
              <a:miter lim="800000"/>
              <a:headEnd/>
              <a:tailEnd/>
            </a:ln>
          </p:spPr>
          <p:txBody>
            <a:bodyPr/>
            <a:lstStyle/>
            <a:p>
              <a:pPr algn="ctr" eaLnBrk="0" hangingPunct="0"/>
              <a:endParaRPr lang="en-AU" sz="1125" dirty="0">
                <a:solidFill>
                  <a:srgbClr val="214D79"/>
                </a:solidFill>
                <a:latin typeface="Verdana" pitchFamily="34" charset="0"/>
                <a:cs typeface="Arial" pitchFamily="34" charset="0"/>
              </a:endParaRPr>
            </a:p>
          </p:txBody>
        </p:sp>
      </p:grpSp>
      <p:grpSp>
        <p:nvGrpSpPr>
          <p:cNvPr id="138" name="Group 118">
            <a:extLst>
              <a:ext uri="{FF2B5EF4-FFF2-40B4-BE49-F238E27FC236}">
                <a16:creationId xmlns:a16="http://schemas.microsoft.com/office/drawing/2014/main" id="{B6F45D58-F7CF-4F0D-A1C4-798EF13D22FE}"/>
              </a:ext>
            </a:extLst>
          </p:cNvPr>
          <p:cNvGrpSpPr/>
          <p:nvPr/>
        </p:nvGrpSpPr>
        <p:grpSpPr>
          <a:xfrm>
            <a:off x="8473729" y="4800260"/>
            <a:ext cx="211207" cy="208301"/>
            <a:chOff x="2944891" y="5950131"/>
            <a:chExt cx="207850" cy="204991"/>
          </a:xfrm>
        </p:grpSpPr>
        <p:sp>
          <p:nvSpPr>
            <p:cNvPr id="139" name="Oval 180">
              <a:extLst>
                <a:ext uri="{FF2B5EF4-FFF2-40B4-BE49-F238E27FC236}">
                  <a16:creationId xmlns:a16="http://schemas.microsoft.com/office/drawing/2014/main" id="{607DE098-FDA7-4E38-980C-9300A8B7CAC2}"/>
                </a:ext>
              </a:extLst>
            </p:cNvPr>
            <p:cNvSpPr>
              <a:spLocks noChangeArrowheads="1"/>
            </p:cNvSpPr>
            <p:nvPr/>
          </p:nvSpPr>
          <p:spPr bwMode="auto">
            <a:xfrm>
              <a:off x="2944891" y="5952359"/>
              <a:ext cx="205960" cy="202763"/>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sp>
          <p:nvSpPr>
            <p:cNvPr id="140" name="PubPieSlice">
              <a:extLst>
                <a:ext uri="{FF2B5EF4-FFF2-40B4-BE49-F238E27FC236}">
                  <a16:creationId xmlns:a16="http://schemas.microsoft.com/office/drawing/2014/main" id="{E59DD25D-7CD3-4DCD-9557-CBCEB43938A4}"/>
                </a:ext>
              </a:extLst>
            </p:cNvPr>
            <p:cNvSpPr>
              <a:spLocks noEditPoints="1" noChangeArrowheads="1"/>
            </p:cNvSpPr>
            <p:nvPr/>
          </p:nvSpPr>
          <p:spPr bwMode="auto">
            <a:xfrm>
              <a:off x="2944891" y="5950131"/>
              <a:ext cx="207850" cy="2049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42 w 21600"/>
                <a:gd name="T10" fmla="*/ 3287 h 21600"/>
                <a:gd name="T11" fmla="*/ 18458 w 21600"/>
                <a:gd name="T12" fmla="*/ 18313 h 21600"/>
              </a:gdLst>
              <a:ahLst/>
              <a:cxnLst>
                <a:cxn ang="T6">
                  <a:pos x="T0" y="T1"/>
                </a:cxn>
                <a:cxn ang="T7">
                  <a:pos x="T2" y="T3"/>
                </a:cxn>
                <a:cxn ang="T8">
                  <a:pos x="T4" y="T5"/>
                </a:cxn>
              </a:cxnLst>
              <a:rect l="T9" t="T10" r="T11" b="T12"/>
              <a:pathLst>
                <a:path w="21600" h="21600">
                  <a:moveTo>
                    <a:pt x="10799" y="0"/>
                  </a:moveTo>
                  <a:cubicBezTo>
                    <a:pt x="4834" y="0"/>
                    <a:pt x="0" y="4835"/>
                    <a:pt x="0" y="10799"/>
                  </a:cubicBezTo>
                  <a:cubicBezTo>
                    <a:pt x="-1" y="16658"/>
                    <a:pt x="4670" y="21448"/>
                    <a:pt x="10526" y="21596"/>
                  </a:cubicBezTo>
                  <a:lnTo>
                    <a:pt x="10800" y="10800"/>
                  </a:lnTo>
                  <a:close/>
                </a:path>
              </a:pathLst>
            </a:custGeom>
            <a:solidFill>
              <a:srgbClr val="FFFFFF"/>
            </a:solidFill>
            <a:ln w="9525">
              <a:solidFill>
                <a:schemeClr val="accent6"/>
              </a:solidFill>
              <a:miter lim="800000"/>
              <a:headEnd/>
              <a:tailEnd/>
            </a:ln>
          </p:spPr>
          <p:txBody>
            <a:bodyPr/>
            <a:lstStyle/>
            <a:p>
              <a:pPr algn="ctr" eaLnBrk="0" hangingPunct="0"/>
              <a:endParaRPr lang="en-AU" sz="1125" dirty="0">
                <a:solidFill>
                  <a:srgbClr val="214D79"/>
                </a:solidFill>
                <a:latin typeface="Verdana" pitchFamily="34" charset="0"/>
                <a:cs typeface="Arial" pitchFamily="34" charset="0"/>
              </a:endParaRPr>
            </a:p>
          </p:txBody>
        </p:sp>
      </p:grpSp>
      <p:grpSp>
        <p:nvGrpSpPr>
          <p:cNvPr id="141" name="Group 118">
            <a:extLst>
              <a:ext uri="{FF2B5EF4-FFF2-40B4-BE49-F238E27FC236}">
                <a16:creationId xmlns:a16="http://schemas.microsoft.com/office/drawing/2014/main" id="{804AF316-4E33-441F-A3E8-FACD98C937BA}"/>
              </a:ext>
            </a:extLst>
          </p:cNvPr>
          <p:cNvGrpSpPr/>
          <p:nvPr/>
        </p:nvGrpSpPr>
        <p:grpSpPr>
          <a:xfrm>
            <a:off x="8473729" y="5322217"/>
            <a:ext cx="211207" cy="208301"/>
            <a:chOff x="2944891" y="5950131"/>
            <a:chExt cx="207850" cy="204991"/>
          </a:xfrm>
        </p:grpSpPr>
        <p:sp>
          <p:nvSpPr>
            <p:cNvPr id="142" name="Oval 180">
              <a:extLst>
                <a:ext uri="{FF2B5EF4-FFF2-40B4-BE49-F238E27FC236}">
                  <a16:creationId xmlns:a16="http://schemas.microsoft.com/office/drawing/2014/main" id="{1AE009FB-FF98-4BCB-A095-273BB281F9E3}"/>
                </a:ext>
              </a:extLst>
            </p:cNvPr>
            <p:cNvSpPr>
              <a:spLocks noChangeArrowheads="1"/>
            </p:cNvSpPr>
            <p:nvPr/>
          </p:nvSpPr>
          <p:spPr bwMode="auto">
            <a:xfrm>
              <a:off x="2944891" y="5952359"/>
              <a:ext cx="205960" cy="202763"/>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sp>
          <p:nvSpPr>
            <p:cNvPr id="143" name="PubPieSlice">
              <a:extLst>
                <a:ext uri="{FF2B5EF4-FFF2-40B4-BE49-F238E27FC236}">
                  <a16:creationId xmlns:a16="http://schemas.microsoft.com/office/drawing/2014/main" id="{B9211F64-0C0B-42D4-8382-3D5D9F8600EC}"/>
                </a:ext>
              </a:extLst>
            </p:cNvPr>
            <p:cNvSpPr>
              <a:spLocks noEditPoints="1" noChangeArrowheads="1"/>
            </p:cNvSpPr>
            <p:nvPr/>
          </p:nvSpPr>
          <p:spPr bwMode="auto">
            <a:xfrm>
              <a:off x="2944891" y="5950131"/>
              <a:ext cx="207850" cy="2049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42 w 21600"/>
                <a:gd name="T10" fmla="*/ 3287 h 21600"/>
                <a:gd name="T11" fmla="*/ 18458 w 21600"/>
                <a:gd name="T12" fmla="*/ 18313 h 21600"/>
              </a:gdLst>
              <a:ahLst/>
              <a:cxnLst>
                <a:cxn ang="T6">
                  <a:pos x="T0" y="T1"/>
                </a:cxn>
                <a:cxn ang="T7">
                  <a:pos x="T2" y="T3"/>
                </a:cxn>
                <a:cxn ang="T8">
                  <a:pos x="T4" y="T5"/>
                </a:cxn>
              </a:cxnLst>
              <a:rect l="T9" t="T10" r="T11" b="T12"/>
              <a:pathLst>
                <a:path w="21600" h="21600">
                  <a:moveTo>
                    <a:pt x="10799" y="0"/>
                  </a:moveTo>
                  <a:cubicBezTo>
                    <a:pt x="4834" y="0"/>
                    <a:pt x="0" y="4835"/>
                    <a:pt x="0" y="10799"/>
                  </a:cubicBezTo>
                  <a:cubicBezTo>
                    <a:pt x="-1" y="16658"/>
                    <a:pt x="4670" y="21448"/>
                    <a:pt x="10526" y="21596"/>
                  </a:cubicBezTo>
                  <a:lnTo>
                    <a:pt x="10800" y="10800"/>
                  </a:lnTo>
                  <a:close/>
                </a:path>
              </a:pathLst>
            </a:custGeom>
            <a:solidFill>
              <a:srgbClr val="FFFFFF"/>
            </a:solidFill>
            <a:ln w="9525">
              <a:solidFill>
                <a:schemeClr val="accent6"/>
              </a:solidFill>
              <a:miter lim="800000"/>
              <a:headEnd/>
              <a:tailEnd/>
            </a:ln>
          </p:spPr>
          <p:txBody>
            <a:bodyPr/>
            <a:lstStyle/>
            <a:p>
              <a:pPr algn="ctr" eaLnBrk="0" hangingPunct="0"/>
              <a:endParaRPr lang="en-AU" sz="1125" dirty="0">
                <a:solidFill>
                  <a:srgbClr val="214D79"/>
                </a:solidFill>
                <a:latin typeface="Verdana" pitchFamily="34" charset="0"/>
                <a:cs typeface="Arial" pitchFamily="34" charset="0"/>
              </a:endParaRPr>
            </a:p>
          </p:txBody>
        </p:sp>
      </p:grpSp>
      <p:grpSp>
        <p:nvGrpSpPr>
          <p:cNvPr id="144" name="Group 94">
            <a:extLst>
              <a:ext uri="{FF2B5EF4-FFF2-40B4-BE49-F238E27FC236}">
                <a16:creationId xmlns:a16="http://schemas.microsoft.com/office/drawing/2014/main" id="{BAA89981-1B88-4AA8-9B2D-465C53E7DC20}"/>
              </a:ext>
            </a:extLst>
          </p:cNvPr>
          <p:cNvGrpSpPr/>
          <p:nvPr/>
        </p:nvGrpSpPr>
        <p:grpSpPr>
          <a:xfrm>
            <a:off x="9668434" y="5319936"/>
            <a:ext cx="213214" cy="208301"/>
            <a:chOff x="3808025" y="5957955"/>
            <a:chExt cx="209825" cy="204991"/>
          </a:xfrm>
        </p:grpSpPr>
        <p:sp>
          <p:nvSpPr>
            <p:cNvPr id="145" name="Oval 156">
              <a:extLst>
                <a:ext uri="{FF2B5EF4-FFF2-40B4-BE49-F238E27FC236}">
                  <a16:creationId xmlns:a16="http://schemas.microsoft.com/office/drawing/2014/main" id="{0B57747F-0523-4C48-AB5C-B7443CE53091}"/>
                </a:ext>
              </a:extLst>
            </p:cNvPr>
            <p:cNvSpPr>
              <a:spLocks noChangeArrowheads="1"/>
            </p:cNvSpPr>
            <p:nvPr/>
          </p:nvSpPr>
          <p:spPr bwMode="auto">
            <a:xfrm>
              <a:off x="3808025" y="5957955"/>
              <a:ext cx="206263" cy="201861"/>
            </a:xfrm>
            <a:prstGeom prst="ellipse">
              <a:avLst/>
            </a:prstGeom>
            <a:solidFill>
              <a:schemeClr val="bg1"/>
            </a:solidFill>
            <a:ln w="9525">
              <a:solidFill>
                <a:schemeClr val="accent6"/>
              </a:solidFill>
              <a:round/>
              <a:headEnd/>
              <a:tailEnd/>
            </a:ln>
          </p:spPr>
          <p:txBody>
            <a:bodyPr anchor="ctr"/>
            <a:lstStyle/>
            <a:p>
              <a:pPr algn="ctr" eaLnBrk="0" hangingPunct="0"/>
              <a:endParaRPr lang="en-AU" sz="1125" dirty="0">
                <a:solidFill>
                  <a:schemeClr val="tx1">
                    <a:lumMod val="50000"/>
                  </a:schemeClr>
                </a:solidFill>
                <a:latin typeface="Verdana" pitchFamily="34" charset="0"/>
                <a:cs typeface="Arial" pitchFamily="34" charset="0"/>
              </a:endParaRPr>
            </a:p>
          </p:txBody>
        </p:sp>
        <p:sp>
          <p:nvSpPr>
            <p:cNvPr id="146" name="PubPieSlice">
              <a:extLst>
                <a:ext uri="{FF2B5EF4-FFF2-40B4-BE49-F238E27FC236}">
                  <a16:creationId xmlns:a16="http://schemas.microsoft.com/office/drawing/2014/main" id="{CD843AD6-A753-4AC4-B3FA-18BEB996E5F9}"/>
                </a:ext>
              </a:extLst>
            </p:cNvPr>
            <p:cNvSpPr>
              <a:spLocks noEditPoints="1" noChangeArrowheads="1"/>
            </p:cNvSpPr>
            <p:nvPr/>
          </p:nvSpPr>
          <p:spPr bwMode="auto">
            <a:xfrm>
              <a:off x="3810000" y="5957955"/>
              <a:ext cx="207850" cy="2049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83 w 21600"/>
                <a:gd name="T10" fmla="*/ 3183 h 21600"/>
                <a:gd name="T11" fmla="*/ 18417 w 21600"/>
                <a:gd name="T12" fmla="*/ 18417 h 21600"/>
              </a:gdLst>
              <a:ahLst/>
              <a:cxnLst>
                <a:cxn ang="T6">
                  <a:pos x="T0" y="T1"/>
                </a:cxn>
                <a:cxn ang="T7">
                  <a:pos x="T2" y="T3"/>
                </a:cxn>
                <a:cxn ang="T8">
                  <a:pos x="T4" y="T5"/>
                </a:cxn>
              </a:cxnLst>
              <a:rect l="T9" t="T10" r="T11" b="T12"/>
              <a:pathLst>
                <a:path w="21600" h="21600">
                  <a:moveTo>
                    <a:pt x="11077" y="3"/>
                  </a:moveTo>
                  <a:cubicBezTo>
                    <a:pt x="10985" y="1"/>
                    <a:pt x="10892" y="0"/>
                    <a:pt x="10800" y="0"/>
                  </a:cubicBezTo>
                  <a:cubicBezTo>
                    <a:pt x="4835" y="0"/>
                    <a:pt x="0" y="4835"/>
                    <a:pt x="0" y="10800"/>
                  </a:cubicBezTo>
                  <a:cubicBezTo>
                    <a:pt x="-1" y="10837"/>
                    <a:pt x="0" y="10875"/>
                    <a:pt x="0" y="10912"/>
                  </a:cubicBezTo>
                  <a:lnTo>
                    <a:pt x="10800" y="10800"/>
                  </a:lnTo>
                  <a:close/>
                </a:path>
              </a:pathLst>
            </a:custGeom>
            <a:solidFill>
              <a:schemeClr val="accent6"/>
            </a:solidFill>
            <a:ln w="9525">
              <a:solidFill>
                <a:schemeClr val="accent6"/>
              </a:solidFill>
              <a:miter lim="800000"/>
              <a:headEnd/>
              <a:tailEnd/>
            </a:ln>
          </p:spPr>
          <p:txBody>
            <a:bodyPr/>
            <a:lstStyle/>
            <a:p>
              <a:pPr algn="ctr" eaLnBrk="0" hangingPunct="0"/>
              <a:endParaRPr lang="en-AU" sz="1125" dirty="0">
                <a:solidFill>
                  <a:schemeClr val="tx1">
                    <a:lumMod val="50000"/>
                  </a:schemeClr>
                </a:solidFill>
                <a:latin typeface="Verdana" pitchFamily="34" charset="0"/>
                <a:cs typeface="Arial" pitchFamily="34" charset="0"/>
              </a:endParaRPr>
            </a:p>
          </p:txBody>
        </p:sp>
      </p:grpSp>
      <p:grpSp>
        <p:nvGrpSpPr>
          <p:cNvPr id="147" name="Group 130">
            <a:extLst>
              <a:ext uri="{FF2B5EF4-FFF2-40B4-BE49-F238E27FC236}">
                <a16:creationId xmlns:a16="http://schemas.microsoft.com/office/drawing/2014/main" id="{33DF5672-DBA9-4F3A-94F7-2313A84EEB76}"/>
              </a:ext>
            </a:extLst>
          </p:cNvPr>
          <p:cNvGrpSpPr/>
          <p:nvPr/>
        </p:nvGrpSpPr>
        <p:grpSpPr>
          <a:xfrm>
            <a:off x="8437570" y="2507620"/>
            <a:ext cx="211207" cy="208301"/>
            <a:chOff x="2944891" y="5950131"/>
            <a:chExt cx="207850" cy="204991"/>
          </a:xfrm>
        </p:grpSpPr>
        <p:sp>
          <p:nvSpPr>
            <p:cNvPr id="148" name="Oval 180">
              <a:extLst>
                <a:ext uri="{FF2B5EF4-FFF2-40B4-BE49-F238E27FC236}">
                  <a16:creationId xmlns:a16="http://schemas.microsoft.com/office/drawing/2014/main" id="{4581A5F7-D322-4BF9-9DBA-88A6318BE21E}"/>
                </a:ext>
              </a:extLst>
            </p:cNvPr>
            <p:cNvSpPr>
              <a:spLocks noChangeArrowheads="1"/>
            </p:cNvSpPr>
            <p:nvPr/>
          </p:nvSpPr>
          <p:spPr bwMode="auto">
            <a:xfrm>
              <a:off x="2944891" y="5952359"/>
              <a:ext cx="205960" cy="202763"/>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sp>
          <p:nvSpPr>
            <p:cNvPr id="149" name="PubPieSlice">
              <a:extLst>
                <a:ext uri="{FF2B5EF4-FFF2-40B4-BE49-F238E27FC236}">
                  <a16:creationId xmlns:a16="http://schemas.microsoft.com/office/drawing/2014/main" id="{5B6B7CE1-3892-49BC-A3CA-8A1F76F613A6}"/>
                </a:ext>
              </a:extLst>
            </p:cNvPr>
            <p:cNvSpPr>
              <a:spLocks noEditPoints="1" noChangeArrowheads="1"/>
            </p:cNvSpPr>
            <p:nvPr/>
          </p:nvSpPr>
          <p:spPr bwMode="auto">
            <a:xfrm>
              <a:off x="2944891" y="5950131"/>
              <a:ext cx="207850" cy="2049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42 w 21600"/>
                <a:gd name="T10" fmla="*/ 3287 h 21600"/>
                <a:gd name="T11" fmla="*/ 18458 w 21600"/>
                <a:gd name="T12" fmla="*/ 18313 h 21600"/>
              </a:gdLst>
              <a:ahLst/>
              <a:cxnLst>
                <a:cxn ang="T6">
                  <a:pos x="T0" y="T1"/>
                </a:cxn>
                <a:cxn ang="T7">
                  <a:pos x="T2" y="T3"/>
                </a:cxn>
                <a:cxn ang="T8">
                  <a:pos x="T4" y="T5"/>
                </a:cxn>
              </a:cxnLst>
              <a:rect l="T9" t="T10" r="T11" b="T12"/>
              <a:pathLst>
                <a:path w="21600" h="21600">
                  <a:moveTo>
                    <a:pt x="10799" y="0"/>
                  </a:moveTo>
                  <a:cubicBezTo>
                    <a:pt x="4834" y="0"/>
                    <a:pt x="0" y="4835"/>
                    <a:pt x="0" y="10799"/>
                  </a:cubicBezTo>
                  <a:cubicBezTo>
                    <a:pt x="-1" y="16658"/>
                    <a:pt x="4670" y="21448"/>
                    <a:pt x="10526" y="21596"/>
                  </a:cubicBezTo>
                  <a:lnTo>
                    <a:pt x="10800" y="10800"/>
                  </a:lnTo>
                  <a:close/>
                </a:path>
              </a:pathLst>
            </a:custGeom>
            <a:solidFill>
              <a:srgbClr val="FFFFFF"/>
            </a:solidFill>
            <a:ln w="9525">
              <a:solidFill>
                <a:schemeClr val="accent6"/>
              </a:solidFill>
              <a:miter lim="800000"/>
              <a:headEnd/>
              <a:tailEnd/>
            </a:ln>
          </p:spPr>
          <p:txBody>
            <a:bodyPr/>
            <a:lstStyle/>
            <a:p>
              <a:pPr algn="ctr" eaLnBrk="0" hangingPunct="0"/>
              <a:endParaRPr lang="en-AU" sz="1125" dirty="0">
                <a:solidFill>
                  <a:srgbClr val="214D79"/>
                </a:solidFill>
                <a:latin typeface="Verdana" pitchFamily="34" charset="0"/>
                <a:cs typeface="Arial" pitchFamily="34" charset="0"/>
              </a:endParaRPr>
            </a:p>
          </p:txBody>
        </p:sp>
      </p:grpSp>
      <p:sp>
        <p:nvSpPr>
          <p:cNvPr id="153" name="Rectangle 12">
            <a:extLst>
              <a:ext uri="{FF2B5EF4-FFF2-40B4-BE49-F238E27FC236}">
                <a16:creationId xmlns:a16="http://schemas.microsoft.com/office/drawing/2014/main" id="{2D2893EF-3772-4059-8D9A-0670607E4A84}"/>
              </a:ext>
            </a:extLst>
          </p:cNvPr>
          <p:cNvSpPr>
            <a:spLocks noChangeArrowheads="1"/>
          </p:cNvSpPr>
          <p:nvPr/>
        </p:nvSpPr>
        <p:spPr bwMode="auto">
          <a:xfrm>
            <a:off x="2520012" y="4108445"/>
            <a:ext cx="4062153" cy="600164"/>
          </a:xfrm>
          <a:prstGeom prst="rect">
            <a:avLst/>
          </a:prstGeom>
          <a:noFill/>
          <a:ln w="9525" algn="ctr">
            <a:noFill/>
            <a:miter lim="800000"/>
            <a:headEnd/>
            <a:tailEnd/>
          </a:ln>
        </p:spPr>
        <p:txBody>
          <a:bodyPr wrap="square" lIns="91440" tIns="45720" rIns="91440" bIns="45720" anchor="t">
            <a:spAutoFit/>
          </a:bodyPr>
          <a:lstStyle/>
          <a:p>
            <a:r>
              <a:rPr lang="en-US" sz="1100" b="1" dirty="0">
                <a:solidFill>
                  <a:schemeClr val="tx1">
                    <a:lumMod val="50000"/>
                  </a:schemeClr>
                </a:solidFill>
                <a:cs typeface="Arial"/>
              </a:rPr>
              <a:t>Managing the intermittency of DG, especially at high penetrations, requiring investment in costly DSM solutions</a:t>
            </a:r>
            <a:endParaRPr lang="en-US" sz="1100" dirty="0">
              <a:solidFill>
                <a:schemeClr val="tx1">
                  <a:lumMod val="50000"/>
                </a:schemeClr>
              </a:solidFill>
              <a:cs typeface="Arial"/>
            </a:endParaRPr>
          </a:p>
        </p:txBody>
      </p:sp>
      <p:grpSp>
        <p:nvGrpSpPr>
          <p:cNvPr id="155" name="Group 94">
            <a:extLst>
              <a:ext uri="{FF2B5EF4-FFF2-40B4-BE49-F238E27FC236}">
                <a16:creationId xmlns:a16="http://schemas.microsoft.com/office/drawing/2014/main" id="{28CCC2CF-AB88-4F26-996F-333407CB6D33}"/>
              </a:ext>
            </a:extLst>
          </p:cNvPr>
          <p:cNvGrpSpPr/>
          <p:nvPr/>
        </p:nvGrpSpPr>
        <p:grpSpPr>
          <a:xfrm>
            <a:off x="7194915" y="3049315"/>
            <a:ext cx="213214" cy="208301"/>
            <a:chOff x="3808025" y="5957955"/>
            <a:chExt cx="209825" cy="204991"/>
          </a:xfrm>
        </p:grpSpPr>
        <p:sp>
          <p:nvSpPr>
            <p:cNvPr id="156" name="Oval 156">
              <a:extLst>
                <a:ext uri="{FF2B5EF4-FFF2-40B4-BE49-F238E27FC236}">
                  <a16:creationId xmlns:a16="http://schemas.microsoft.com/office/drawing/2014/main" id="{9D9B3BA6-E4B8-4E13-8584-7B7D71A53C98}"/>
                </a:ext>
              </a:extLst>
            </p:cNvPr>
            <p:cNvSpPr>
              <a:spLocks noChangeArrowheads="1"/>
            </p:cNvSpPr>
            <p:nvPr/>
          </p:nvSpPr>
          <p:spPr bwMode="auto">
            <a:xfrm>
              <a:off x="3808025" y="5957955"/>
              <a:ext cx="206263" cy="201861"/>
            </a:xfrm>
            <a:prstGeom prst="ellipse">
              <a:avLst/>
            </a:prstGeom>
            <a:solidFill>
              <a:schemeClr val="bg1"/>
            </a:solidFill>
            <a:ln w="9525">
              <a:solidFill>
                <a:schemeClr val="accent6"/>
              </a:solidFill>
              <a:round/>
              <a:headEnd/>
              <a:tailEnd/>
            </a:ln>
          </p:spPr>
          <p:txBody>
            <a:bodyPr anchor="ctr"/>
            <a:lstStyle/>
            <a:p>
              <a:pPr algn="ctr" eaLnBrk="0" hangingPunct="0"/>
              <a:endParaRPr lang="en-AU" sz="1125" dirty="0">
                <a:solidFill>
                  <a:schemeClr val="tx1">
                    <a:lumMod val="50000"/>
                  </a:schemeClr>
                </a:solidFill>
                <a:latin typeface="Verdana" pitchFamily="34" charset="0"/>
                <a:cs typeface="Arial" pitchFamily="34" charset="0"/>
              </a:endParaRPr>
            </a:p>
          </p:txBody>
        </p:sp>
        <p:sp>
          <p:nvSpPr>
            <p:cNvPr id="157" name="PubPieSlice">
              <a:extLst>
                <a:ext uri="{FF2B5EF4-FFF2-40B4-BE49-F238E27FC236}">
                  <a16:creationId xmlns:a16="http://schemas.microsoft.com/office/drawing/2014/main" id="{2C03F22C-3C85-480C-BDBA-70525AC6600A}"/>
                </a:ext>
              </a:extLst>
            </p:cNvPr>
            <p:cNvSpPr>
              <a:spLocks noEditPoints="1" noChangeArrowheads="1"/>
            </p:cNvSpPr>
            <p:nvPr/>
          </p:nvSpPr>
          <p:spPr bwMode="auto">
            <a:xfrm>
              <a:off x="3810000" y="5957955"/>
              <a:ext cx="207850" cy="2049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83 w 21600"/>
                <a:gd name="T10" fmla="*/ 3183 h 21600"/>
                <a:gd name="T11" fmla="*/ 18417 w 21600"/>
                <a:gd name="T12" fmla="*/ 18417 h 21600"/>
              </a:gdLst>
              <a:ahLst/>
              <a:cxnLst>
                <a:cxn ang="T6">
                  <a:pos x="T0" y="T1"/>
                </a:cxn>
                <a:cxn ang="T7">
                  <a:pos x="T2" y="T3"/>
                </a:cxn>
                <a:cxn ang="T8">
                  <a:pos x="T4" y="T5"/>
                </a:cxn>
              </a:cxnLst>
              <a:rect l="T9" t="T10" r="T11" b="T12"/>
              <a:pathLst>
                <a:path w="21600" h="21600">
                  <a:moveTo>
                    <a:pt x="11077" y="3"/>
                  </a:moveTo>
                  <a:cubicBezTo>
                    <a:pt x="10985" y="1"/>
                    <a:pt x="10892" y="0"/>
                    <a:pt x="10800" y="0"/>
                  </a:cubicBezTo>
                  <a:cubicBezTo>
                    <a:pt x="4835" y="0"/>
                    <a:pt x="0" y="4835"/>
                    <a:pt x="0" y="10800"/>
                  </a:cubicBezTo>
                  <a:cubicBezTo>
                    <a:pt x="-1" y="10837"/>
                    <a:pt x="0" y="10875"/>
                    <a:pt x="0" y="10912"/>
                  </a:cubicBezTo>
                  <a:lnTo>
                    <a:pt x="10800" y="10800"/>
                  </a:lnTo>
                  <a:close/>
                </a:path>
              </a:pathLst>
            </a:custGeom>
            <a:solidFill>
              <a:schemeClr val="accent6"/>
            </a:solidFill>
            <a:ln w="9525">
              <a:solidFill>
                <a:schemeClr val="accent6"/>
              </a:solidFill>
              <a:miter lim="800000"/>
              <a:headEnd/>
              <a:tailEnd/>
            </a:ln>
          </p:spPr>
          <p:txBody>
            <a:bodyPr/>
            <a:lstStyle/>
            <a:p>
              <a:pPr algn="ctr" eaLnBrk="0" hangingPunct="0"/>
              <a:endParaRPr lang="en-AU" sz="1125" dirty="0">
                <a:solidFill>
                  <a:schemeClr val="tx1">
                    <a:lumMod val="50000"/>
                  </a:schemeClr>
                </a:solidFill>
                <a:latin typeface="Verdana" pitchFamily="34" charset="0"/>
                <a:cs typeface="Arial" pitchFamily="34" charset="0"/>
              </a:endParaRPr>
            </a:p>
          </p:txBody>
        </p:sp>
      </p:grpSp>
      <p:sp>
        <p:nvSpPr>
          <p:cNvPr id="158" name="Oval 165">
            <a:extLst>
              <a:ext uri="{FF2B5EF4-FFF2-40B4-BE49-F238E27FC236}">
                <a16:creationId xmlns:a16="http://schemas.microsoft.com/office/drawing/2014/main" id="{A6FE5D2F-8BD7-4B5F-A87F-4FD04CC26C29}"/>
              </a:ext>
            </a:extLst>
          </p:cNvPr>
          <p:cNvSpPr>
            <a:spLocks noChangeArrowheads="1"/>
          </p:cNvSpPr>
          <p:nvPr/>
        </p:nvSpPr>
        <p:spPr bwMode="auto">
          <a:xfrm>
            <a:off x="11012522" y="3049044"/>
            <a:ext cx="211207" cy="209891"/>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sp>
        <p:nvSpPr>
          <p:cNvPr id="159" name="Oval 165">
            <a:extLst>
              <a:ext uri="{FF2B5EF4-FFF2-40B4-BE49-F238E27FC236}">
                <a16:creationId xmlns:a16="http://schemas.microsoft.com/office/drawing/2014/main" id="{1873476F-6372-4A89-8DF4-8D0E49FD404B}"/>
              </a:ext>
            </a:extLst>
          </p:cNvPr>
          <p:cNvSpPr>
            <a:spLocks noChangeArrowheads="1"/>
          </p:cNvSpPr>
          <p:nvPr/>
        </p:nvSpPr>
        <p:spPr bwMode="auto">
          <a:xfrm>
            <a:off x="9721190" y="3049824"/>
            <a:ext cx="211207" cy="209891"/>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grpSp>
        <p:nvGrpSpPr>
          <p:cNvPr id="160" name="Group 130">
            <a:extLst>
              <a:ext uri="{FF2B5EF4-FFF2-40B4-BE49-F238E27FC236}">
                <a16:creationId xmlns:a16="http://schemas.microsoft.com/office/drawing/2014/main" id="{55DF8655-AC1C-47B5-9328-D8CE039CE874}"/>
              </a:ext>
            </a:extLst>
          </p:cNvPr>
          <p:cNvGrpSpPr/>
          <p:nvPr/>
        </p:nvGrpSpPr>
        <p:grpSpPr>
          <a:xfrm>
            <a:off x="7174217" y="2534282"/>
            <a:ext cx="211207" cy="208301"/>
            <a:chOff x="2944891" y="5950131"/>
            <a:chExt cx="207850" cy="204991"/>
          </a:xfrm>
        </p:grpSpPr>
        <p:sp>
          <p:nvSpPr>
            <p:cNvPr id="161" name="Oval 180">
              <a:extLst>
                <a:ext uri="{FF2B5EF4-FFF2-40B4-BE49-F238E27FC236}">
                  <a16:creationId xmlns:a16="http://schemas.microsoft.com/office/drawing/2014/main" id="{2AF656ED-D8C3-467F-B7C4-E4598BC8EB45}"/>
                </a:ext>
              </a:extLst>
            </p:cNvPr>
            <p:cNvSpPr>
              <a:spLocks noChangeArrowheads="1"/>
            </p:cNvSpPr>
            <p:nvPr/>
          </p:nvSpPr>
          <p:spPr bwMode="auto">
            <a:xfrm>
              <a:off x="2944891" y="5952359"/>
              <a:ext cx="205960" cy="202763"/>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sp>
          <p:nvSpPr>
            <p:cNvPr id="162" name="PubPieSlice">
              <a:extLst>
                <a:ext uri="{FF2B5EF4-FFF2-40B4-BE49-F238E27FC236}">
                  <a16:creationId xmlns:a16="http://schemas.microsoft.com/office/drawing/2014/main" id="{8BA793C0-F7BE-4B37-B7DB-A9A0410D4C66}"/>
                </a:ext>
              </a:extLst>
            </p:cNvPr>
            <p:cNvSpPr>
              <a:spLocks noEditPoints="1" noChangeArrowheads="1"/>
            </p:cNvSpPr>
            <p:nvPr/>
          </p:nvSpPr>
          <p:spPr bwMode="auto">
            <a:xfrm>
              <a:off x="2944891" y="5950131"/>
              <a:ext cx="207850" cy="2049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42 w 21600"/>
                <a:gd name="T10" fmla="*/ 3287 h 21600"/>
                <a:gd name="T11" fmla="*/ 18458 w 21600"/>
                <a:gd name="T12" fmla="*/ 18313 h 21600"/>
              </a:gdLst>
              <a:ahLst/>
              <a:cxnLst>
                <a:cxn ang="T6">
                  <a:pos x="T0" y="T1"/>
                </a:cxn>
                <a:cxn ang="T7">
                  <a:pos x="T2" y="T3"/>
                </a:cxn>
                <a:cxn ang="T8">
                  <a:pos x="T4" y="T5"/>
                </a:cxn>
              </a:cxnLst>
              <a:rect l="T9" t="T10" r="T11" b="T12"/>
              <a:pathLst>
                <a:path w="21600" h="21600">
                  <a:moveTo>
                    <a:pt x="10799" y="0"/>
                  </a:moveTo>
                  <a:cubicBezTo>
                    <a:pt x="4834" y="0"/>
                    <a:pt x="0" y="4835"/>
                    <a:pt x="0" y="10799"/>
                  </a:cubicBezTo>
                  <a:cubicBezTo>
                    <a:pt x="-1" y="16658"/>
                    <a:pt x="4670" y="21448"/>
                    <a:pt x="10526" y="21596"/>
                  </a:cubicBezTo>
                  <a:lnTo>
                    <a:pt x="10800" y="10800"/>
                  </a:lnTo>
                  <a:close/>
                </a:path>
              </a:pathLst>
            </a:custGeom>
            <a:solidFill>
              <a:srgbClr val="FFFFFF"/>
            </a:solidFill>
            <a:ln w="9525">
              <a:solidFill>
                <a:schemeClr val="accent6"/>
              </a:solidFill>
              <a:miter lim="800000"/>
              <a:headEnd/>
              <a:tailEnd/>
            </a:ln>
          </p:spPr>
          <p:txBody>
            <a:bodyPr/>
            <a:lstStyle/>
            <a:p>
              <a:pPr algn="ctr" eaLnBrk="0" hangingPunct="0"/>
              <a:endParaRPr lang="en-AU" sz="1125" dirty="0">
                <a:solidFill>
                  <a:srgbClr val="214D79"/>
                </a:solidFill>
                <a:latin typeface="Verdana" pitchFamily="34" charset="0"/>
                <a:cs typeface="Arial" pitchFamily="34" charset="0"/>
              </a:endParaRPr>
            </a:p>
          </p:txBody>
        </p:sp>
      </p:grpSp>
      <p:grpSp>
        <p:nvGrpSpPr>
          <p:cNvPr id="163" name="Group 94">
            <a:extLst>
              <a:ext uri="{FF2B5EF4-FFF2-40B4-BE49-F238E27FC236}">
                <a16:creationId xmlns:a16="http://schemas.microsoft.com/office/drawing/2014/main" id="{9BF5DE3E-F80C-4004-9B89-3E6A054F7033}"/>
              </a:ext>
            </a:extLst>
          </p:cNvPr>
          <p:cNvGrpSpPr/>
          <p:nvPr/>
        </p:nvGrpSpPr>
        <p:grpSpPr>
          <a:xfrm>
            <a:off x="11052021" y="4265552"/>
            <a:ext cx="213214" cy="208301"/>
            <a:chOff x="3808025" y="5957955"/>
            <a:chExt cx="209825" cy="204991"/>
          </a:xfrm>
        </p:grpSpPr>
        <p:sp>
          <p:nvSpPr>
            <p:cNvPr id="164" name="Oval 156">
              <a:extLst>
                <a:ext uri="{FF2B5EF4-FFF2-40B4-BE49-F238E27FC236}">
                  <a16:creationId xmlns:a16="http://schemas.microsoft.com/office/drawing/2014/main" id="{A412DF30-9216-45B6-9B59-2F4A44B29034}"/>
                </a:ext>
              </a:extLst>
            </p:cNvPr>
            <p:cNvSpPr>
              <a:spLocks noChangeArrowheads="1"/>
            </p:cNvSpPr>
            <p:nvPr/>
          </p:nvSpPr>
          <p:spPr bwMode="auto">
            <a:xfrm>
              <a:off x="3808025" y="5957955"/>
              <a:ext cx="206263" cy="201861"/>
            </a:xfrm>
            <a:prstGeom prst="ellipse">
              <a:avLst/>
            </a:prstGeom>
            <a:solidFill>
              <a:schemeClr val="bg1"/>
            </a:solidFill>
            <a:ln w="9525">
              <a:solidFill>
                <a:schemeClr val="accent6"/>
              </a:solidFill>
              <a:round/>
              <a:headEnd/>
              <a:tailEnd/>
            </a:ln>
          </p:spPr>
          <p:txBody>
            <a:bodyPr anchor="ctr"/>
            <a:lstStyle/>
            <a:p>
              <a:pPr algn="ctr" eaLnBrk="0" hangingPunct="0"/>
              <a:endParaRPr lang="en-AU" sz="1125" dirty="0">
                <a:solidFill>
                  <a:schemeClr val="tx1">
                    <a:lumMod val="50000"/>
                  </a:schemeClr>
                </a:solidFill>
                <a:latin typeface="Verdana" pitchFamily="34" charset="0"/>
                <a:cs typeface="Arial" pitchFamily="34" charset="0"/>
              </a:endParaRPr>
            </a:p>
          </p:txBody>
        </p:sp>
        <p:sp>
          <p:nvSpPr>
            <p:cNvPr id="165" name="PubPieSlice">
              <a:extLst>
                <a:ext uri="{FF2B5EF4-FFF2-40B4-BE49-F238E27FC236}">
                  <a16:creationId xmlns:a16="http://schemas.microsoft.com/office/drawing/2014/main" id="{551A8CE6-EC2A-487A-BF98-B9BEEF855595}"/>
                </a:ext>
              </a:extLst>
            </p:cNvPr>
            <p:cNvSpPr>
              <a:spLocks noEditPoints="1" noChangeArrowheads="1"/>
            </p:cNvSpPr>
            <p:nvPr/>
          </p:nvSpPr>
          <p:spPr bwMode="auto">
            <a:xfrm>
              <a:off x="3810000" y="5957955"/>
              <a:ext cx="207850" cy="2049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83 w 21600"/>
                <a:gd name="T10" fmla="*/ 3183 h 21600"/>
                <a:gd name="T11" fmla="*/ 18417 w 21600"/>
                <a:gd name="T12" fmla="*/ 18417 h 21600"/>
              </a:gdLst>
              <a:ahLst/>
              <a:cxnLst>
                <a:cxn ang="T6">
                  <a:pos x="T0" y="T1"/>
                </a:cxn>
                <a:cxn ang="T7">
                  <a:pos x="T2" y="T3"/>
                </a:cxn>
                <a:cxn ang="T8">
                  <a:pos x="T4" y="T5"/>
                </a:cxn>
              </a:cxnLst>
              <a:rect l="T9" t="T10" r="T11" b="T12"/>
              <a:pathLst>
                <a:path w="21600" h="21600">
                  <a:moveTo>
                    <a:pt x="11077" y="3"/>
                  </a:moveTo>
                  <a:cubicBezTo>
                    <a:pt x="10985" y="1"/>
                    <a:pt x="10892" y="0"/>
                    <a:pt x="10800" y="0"/>
                  </a:cubicBezTo>
                  <a:cubicBezTo>
                    <a:pt x="4835" y="0"/>
                    <a:pt x="0" y="4835"/>
                    <a:pt x="0" y="10800"/>
                  </a:cubicBezTo>
                  <a:cubicBezTo>
                    <a:pt x="-1" y="10837"/>
                    <a:pt x="0" y="10875"/>
                    <a:pt x="0" y="10912"/>
                  </a:cubicBezTo>
                  <a:lnTo>
                    <a:pt x="10800" y="10800"/>
                  </a:lnTo>
                  <a:close/>
                </a:path>
              </a:pathLst>
            </a:custGeom>
            <a:solidFill>
              <a:schemeClr val="accent6"/>
            </a:solidFill>
            <a:ln w="9525">
              <a:solidFill>
                <a:schemeClr val="accent6"/>
              </a:solidFill>
              <a:miter lim="800000"/>
              <a:headEnd/>
              <a:tailEnd/>
            </a:ln>
          </p:spPr>
          <p:txBody>
            <a:bodyPr/>
            <a:lstStyle/>
            <a:p>
              <a:pPr algn="ctr" eaLnBrk="0" hangingPunct="0"/>
              <a:endParaRPr lang="en-AU" sz="1125" dirty="0">
                <a:solidFill>
                  <a:schemeClr val="tx1">
                    <a:lumMod val="50000"/>
                  </a:schemeClr>
                </a:solidFill>
                <a:latin typeface="Verdana" pitchFamily="34" charset="0"/>
                <a:cs typeface="Arial" pitchFamily="34" charset="0"/>
              </a:endParaRPr>
            </a:p>
          </p:txBody>
        </p:sp>
      </p:grpSp>
      <p:sp>
        <p:nvSpPr>
          <p:cNvPr id="150" name="Oval 165">
            <a:extLst>
              <a:ext uri="{FF2B5EF4-FFF2-40B4-BE49-F238E27FC236}">
                <a16:creationId xmlns:a16="http://schemas.microsoft.com/office/drawing/2014/main" id="{64A01E3A-A0CE-46A0-99AF-236C7294839C}"/>
              </a:ext>
            </a:extLst>
          </p:cNvPr>
          <p:cNvSpPr>
            <a:spLocks noChangeArrowheads="1"/>
          </p:cNvSpPr>
          <p:nvPr/>
        </p:nvSpPr>
        <p:spPr bwMode="auto">
          <a:xfrm>
            <a:off x="8437256" y="3704455"/>
            <a:ext cx="211207" cy="209891"/>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grpSp>
        <p:nvGrpSpPr>
          <p:cNvPr id="151" name="Group 130">
            <a:extLst>
              <a:ext uri="{FF2B5EF4-FFF2-40B4-BE49-F238E27FC236}">
                <a16:creationId xmlns:a16="http://schemas.microsoft.com/office/drawing/2014/main" id="{49CCDD31-08CD-44A4-BA7A-87421C273F92}"/>
              </a:ext>
            </a:extLst>
          </p:cNvPr>
          <p:cNvGrpSpPr/>
          <p:nvPr/>
        </p:nvGrpSpPr>
        <p:grpSpPr>
          <a:xfrm>
            <a:off x="9718940" y="3733762"/>
            <a:ext cx="211207" cy="208301"/>
            <a:chOff x="2944891" y="5950131"/>
            <a:chExt cx="207850" cy="204991"/>
          </a:xfrm>
        </p:grpSpPr>
        <p:sp>
          <p:nvSpPr>
            <p:cNvPr id="152" name="Oval 180">
              <a:extLst>
                <a:ext uri="{FF2B5EF4-FFF2-40B4-BE49-F238E27FC236}">
                  <a16:creationId xmlns:a16="http://schemas.microsoft.com/office/drawing/2014/main" id="{2594FDE1-6811-41DE-ADB4-EF8D7B225AA4}"/>
                </a:ext>
              </a:extLst>
            </p:cNvPr>
            <p:cNvSpPr>
              <a:spLocks noChangeArrowheads="1"/>
            </p:cNvSpPr>
            <p:nvPr/>
          </p:nvSpPr>
          <p:spPr bwMode="auto">
            <a:xfrm>
              <a:off x="2944891" y="5952359"/>
              <a:ext cx="205960" cy="202763"/>
            </a:xfrm>
            <a:prstGeom prst="ellipse">
              <a:avLst/>
            </a:prstGeom>
            <a:solidFill>
              <a:schemeClr val="accent6"/>
            </a:solidFill>
            <a:ln w="9525">
              <a:solidFill>
                <a:schemeClr val="accent6"/>
              </a:solidFill>
              <a:round/>
              <a:headEnd/>
              <a:tailEnd/>
            </a:ln>
          </p:spPr>
          <p:txBody>
            <a:bodyPr anchor="ctr"/>
            <a:lstStyle/>
            <a:p>
              <a:pPr algn="ctr" eaLnBrk="0" hangingPunct="0"/>
              <a:endParaRPr lang="en-AU" sz="1125" dirty="0">
                <a:solidFill>
                  <a:srgbClr val="214D79"/>
                </a:solidFill>
                <a:latin typeface="Verdana" pitchFamily="34" charset="0"/>
                <a:cs typeface="Arial" pitchFamily="34" charset="0"/>
              </a:endParaRPr>
            </a:p>
          </p:txBody>
        </p:sp>
        <p:sp>
          <p:nvSpPr>
            <p:cNvPr id="154" name="PubPieSlice">
              <a:extLst>
                <a:ext uri="{FF2B5EF4-FFF2-40B4-BE49-F238E27FC236}">
                  <a16:creationId xmlns:a16="http://schemas.microsoft.com/office/drawing/2014/main" id="{F1D9906D-58D9-481A-B382-3DE17443E281}"/>
                </a:ext>
              </a:extLst>
            </p:cNvPr>
            <p:cNvSpPr>
              <a:spLocks noEditPoints="1" noChangeArrowheads="1"/>
            </p:cNvSpPr>
            <p:nvPr/>
          </p:nvSpPr>
          <p:spPr bwMode="auto">
            <a:xfrm>
              <a:off x="2944891" y="5950131"/>
              <a:ext cx="207850" cy="2049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42 w 21600"/>
                <a:gd name="T10" fmla="*/ 3287 h 21600"/>
                <a:gd name="T11" fmla="*/ 18458 w 21600"/>
                <a:gd name="T12" fmla="*/ 18313 h 21600"/>
              </a:gdLst>
              <a:ahLst/>
              <a:cxnLst>
                <a:cxn ang="T6">
                  <a:pos x="T0" y="T1"/>
                </a:cxn>
                <a:cxn ang="T7">
                  <a:pos x="T2" y="T3"/>
                </a:cxn>
                <a:cxn ang="T8">
                  <a:pos x="T4" y="T5"/>
                </a:cxn>
              </a:cxnLst>
              <a:rect l="T9" t="T10" r="T11" b="T12"/>
              <a:pathLst>
                <a:path w="21600" h="21600">
                  <a:moveTo>
                    <a:pt x="10799" y="0"/>
                  </a:moveTo>
                  <a:cubicBezTo>
                    <a:pt x="4834" y="0"/>
                    <a:pt x="0" y="4835"/>
                    <a:pt x="0" y="10799"/>
                  </a:cubicBezTo>
                  <a:cubicBezTo>
                    <a:pt x="-1" y="16658"/>
                    <a:pt x="4670" y="21448"/>
                    <a:pt x="10526" y="21596"/>
                  </a:cubicBezTo>
                  <a:lnTo>
                    <a:pt x="10800" y="10800"/>
                  </a:lnTo>
                  <a:close/>
                </a:path>
              </a:pathLst>
            </a:custGeom>
            <a:solidFill>
              <a:srgbClr val="FFFFFF"/>
            </a:solidFill>
            <a:ln w="9525">
              <a:solidFill>
                <a:schemeClr val="accent6"/>
              </a:solidFill>
              <a:miter lim="800000"/>
              <a:headEnd/>
              <a:tailEnd/>
            </a:ln>
          </p:spPr>
          <p:txBody>
            <a:bodyPr/>
            <a:lstStyle/>
            <a:p>
              <a:pPr algn="ctr" eaLnBrk="0" hangingPunct="0"/>
              <a:endParaRPr lang="en-AU" sz="1125" dirty="0">
                <a:solidFill>
                  <a:srgbClr val="214D79"/>
                </a:solidFill>
                <a:latin typeface="Verdana" pitchFamily="34" charset="0"/>
                <a:cs typeface="Arial" pitchFamily="34" charset="0"/>
              </a:endParaRPr>
            </a:p>
          </p:txBody>
        </p:sp>
      </p:grpSp>
    </p:spTree>
    <p:extLst>
      <p:ext uri="{BB962C8B-B14F-4D97-AF65-F5344CB8AC3E}">
        <p14:creationId xmlns:p14="http://schemas.microsoft.com/office/powerpoint/2010/main" val="293878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75969F-06FB-4473-9209-E33E5E7719CD}"/>
              </a:ext>
            </a:extLst>
          </p:cNvPr>
          <p:cNvSpPr>
            <a:spLocks noGrp="1"/>
          </p:cNvSpPr>
          <p:nvPr>
            <p:ph type="title"/>
          </p:nvPr>
        </p:nvSpPr>
        <p:spPr/>
        <p:txBody>
          <a:bodyPr/>
          <a:lstStyle/>
          <a:p>
            <a:r>
              <a:rPr lang="en-US" dirty="0"/>
              <a:t>Table of Contents</a:t>
            </a:r>
            <a:endParaRPr lang="en-UM"/>
          </a:p>
        </p:txBody>
      </p:sp>
      <p:grpSp>
        <p:nvGrpSpPr>
          <p:cNvPr id="35" name="Group 34">
            <a:extLst>
              <a:ext uri="{FF2B5EF4-FFF2-40B4-BE49-F238E27FC236}">
                <a16:creationId xmlns:a16="http://schemas.microsoft.com/office/drawing/2014/main" id="{3F43E8B9-B609-4B29-A8C6-22C3391660B4}"/>
              </a:ext>
            </a:extLst>
          </p:cNvPr>
          <p:cNvGrpSpPr/>
          <p:nvPr/>
        </p:nvGrpSpPr>
        <p:grpSpPr>
          <a:xfrm>
            <a:off x="4525480" y="2075460"/>
            <a:ext cx="7169938" cy="3724411"/>
            <a:chOff x="4868935" y="1698627"/>
            <a:chExt cx="5324755" cy="3724411"/>
          </a:xfrm>
        </p:grpSpPr>
        <p:sp>
          <p:nvSpPr>
            <p:cNvPr id="37" name="Text Placeholder 6">
              <a:extLst>
                <a:ext uri="{FF2B5EF4-FFF2-40B4-BE49-F238E27FC236}">
                  <a16:creationId xmlns:a16="http://schemas.microsoft.com/office/drawing/2014/main" id="{3594898C-83A7-4993-A743-0FCD7956765A}"/>
                </a:ext>
              </a:extLst>
            </p:cNvPr>
            <p:cNvSpPr txBox="1">
              <a:spLocks/>
            </p:cNvSpPr>
            <p:nvPr/>
          </p:nvSpPr>
          <p:spPr>
            <a:xfrm>
              <a:off x="4935728" y="1698627"/>
              <a:ext cx="1872548" cy="447890"/>
            </a:xfrm>
            <a:prstGeom prst="rect">
              <a:avLst/>
            </a:prstGeom>
            <a:no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r>
                <a:rPr lang="en-US" sz="1600" dirty="0"/>
                <a:t>Introduction</a:t>
              </a:r>
            </a:p>
          </p:txBody>
        </p:sp>
        <p:sp>
          <p:nvSpPr>
            <p:cNvPr id="39" name="Text Placeholder 6">
              <a:extLst>
                <a:ext uri="{FF2B5EF4-FFF2-40B4-BE49-F238E27FC236}">
                  <a16:creationId xmlns:a16="http://schemas.microsoft.com/office/drawing/2014/main" id="{66086B9C-ACAC-47D7-8ADA-85F7BC402E62}"/>
                </a:ext>
              </a:extLst>
            </p:cNvPr>
            <p:cNvSpPr txBox="1">
              <a:spLocks/>
            </p:cNvSpPr>
            <p:nvPr/>
          </p:nvSpPr>
          <p:spPr>
            <a:xfrm>
              <a:off x="4935728" y="2488958"/>
              <a:ext cx="2013146" cy="447890"/>
            </a:xfrm>
            <a:prstGeom prst="rect">
              <a:avLst/>
            </a:prstGeom>
            <a:noFill/>
          </p:spPr>
          <p:txBody>
            <a:bodyPr wrap="square" lIns="0" tIns="0" rIns="0" bIns="0" rtlCol="0" anchor="ctr">
              <a:noAutofit/>
            </a:bodyPr>
            <a:lstStyle>
              <a:defPPr>
                <a:defRPr lang="en-US"/>
              </a:defPPr>
              <a:lvl1pPr indent="0">
                <a:lnSpc>
                  <a:spcPct val="100000"/>
                </a:lnSpc>
                <a:spcBef>
                  <a:spcPts val="1200"/>
                </a:spcBef>
                <a:spcAft>
                  <a:spcPts val="0"/>
                </a:spcAft>
                <a:buFont typeface="Arial"/>
                <a:buNone/>
                <a:defRPr sz="1600" b="1" i="0" spc="30" baseline="0">
                  <a:ea typeface="Neue Haas Grotesk Display Std 55 Roman" charset="0"/>
                  <a:cs typeface="Neue Haas Grotesk Display Std 55 Roman" charset="0"/>
                </a:defRPr>
              </a:lvl1pPr>
              <a:lvl2pPr marL="0" indent="0">
                <a:lnSpc>
                  <a:spcPct val="100000"/>
                </a:lnSpc>
                <a:spcBef>
                  <a:spcPts val="1000"/>
                </a:spcBef>
                <a:spcAft>
                  <a:spcPts val="0"/>
                </a:spcAft>
                <a:buFont typeface="Arial"/>
                <a:buNone/>
                <a:tabLst/>
                <a:defRPr sz="1600" b="0" i="0" spc="0" baseline="0">
                  <a:ea typeface="Arial" charset="0"/>
                  <a:cs typeface="Arial" charset="0"/>
                </a:defRPr>
              </a:lvl2pPr>
              <a:lvl3pPr marL="155448" indent="-155448">
                <a:lnSpc>
                  <a:spcPct val="100000"/>
                </a:lnSpc>
                <a:spcBef>
                  <a:spcPts val="1000"/>
                </a:spcBef>
                <a:spcAft>
                  <a:spcPts val="0"/>
                </a:spcAft>
                <a:buFont typeface="Arial"/>
                <a:buChar char="•"/>
                <a:tabLst/>
                <a:defRPr sz="1600" b="0" i="0" spc="0" baseline="0">
                  <a:ea typeface="Arial" charset="0"/>
                  <a:cs typeface="Arial" charset="0"/>
                </a:defRPr>
              </a:lvl3pPr>
              <a:lvl4pPr marL="310896" indent="-155448">
                <a:lnSpc>
                  <a:spcPct val="100000"/>
                </a:lnSpc>
                <a:spcBef>
                  <a:spcPts val="1000"/>
                </a:spcBef>
                <a:spcAft>
                  <a:spcPts val="0"/>
                </a:spcAft>
                <a:buFont typeface="Arial" panose="020B0604020202020204" pitchFamily="34" charset="0"/>
                <a:buChar char="-"/>
                <a:tabLst/>
                <a:defRPr sz="1600" b="0" i="0" spc="0" baseline="0">
                  <a:ea typeface="Arial" charset="0"/>
                  <a:cs typeface="Arial" charset="0"/>
                </a:defRPr>
              </a:lvl4pPr>
              <a:lvl5pPr marL="466344" indent="-155448">
                <a:lnSpc>
                  <a:spcPct val="100000"/>
                </a:lnSpc>
                <a:spcBef>
                  <a:spcPts val="1000"/>
                </a:spcBef>
                <a:spcAft>
                  <a:spcPts val="0"/>
                </a:spcAft>
                <a:buFont typeface="Arial"/>
                <a:buChar char="•"/>
                <a:tabLst/>
                <a:defRPr sz="1600" b="0" i="0" spc="0" baseline="0">
                  <a:ea typeface="Arial" charset="0"/>
                  <a:cs typeface="Arial" charset="0"/>
                </a:defRPr>
              </a:lvl5pPr>
              <a:lvl6pPr marL="621792" indent="-155448">
                <a:lnSpc>
                  <a:spcPct val="100000"/>
                </a:lnSpc>
                <a:spcBef>
                  <a:spcPts val="800"/>
                </a:spcBef>
                <a:spcAft>
                  <a:spcPts val="0"/>
                </a:spcAft>
                <a:buFont typeface="Arial"/>
                <a:buChar char="•"/>
                <a:tabLst/>
                <a:defRPr sz="1400" b="0" i="0" spc="0" baseline="0">
                  <a:ea typeface="Arial" charset="0"/>
                  <a:cs typeface="Arial" charset="0"/>
                </a:defRPr>
              </a:lvl6pPr>
              <a:lvl7pPr marL="9525" indent="0">
                <a:lnSpc>
                  <a:spcPct val="100000"/>
                </a:lnSpc>
                <a:spcBef>
                  <a:spcPts val="600"/>
                </a:spcBef>
                <a:spcAft>
                  <a:spcPts val="0"/>
                </a:spcAft>
                <a:buFont typeface="Arial"/>
                <a:buNone/>
                <a:tabLst/>
                <a:defRPr sz="1200" b="0" i="1" spc="0" baseline="0">
                  <a:ea typeface="Arial" charset="0"/>
                  <a:cs typeface="Arial" charset="0"/>
                </a:defRPr>
              </a:lvl7pPr>
              <a:lvl8pPr marL="155448" indent="-155448">
                <a:lnSpc>
                  <a:spcPct val="100000"/>
                </a:lnSpc>
                <a:spcBef>
                  <a:spcPts val="600"/>
                </a:spcBef>
                <a:spcAft>
                  <a:spcPts val="0"/>
                </a:spcAft>
                <a:buFont typeface="Arial"/>
                <a:buChar char="•"/>
                <a:tabLst/>
                <a:defRPr sz="1200" b="0" i="0" spc="0" baseline="0">
                  <a:ea typeface="Arial" charset="0"/>
                  <a:cs typeface="Arial" charset="0"/>
                </a:defRPr>
              </a:lvl8pPr>
              <a:lvl9pPr marL="310896" indent="-155448">
                <a:lnSpc>
                  <a:spcPct val="100000"/>
                </a:lnSpc>
                <a:spcBef>
                  <a:spcPts val="600"/>
                </a:spcBef>
                <a:spcAft>
                  <a:spcPts val="0"/>
                </a:spcAft>
                <a:buFont typeface="Arial"/>
                <a:buChar char="•"/>
                <a:defRPr sz="1200" b="0" i="0" spc="0" baseline="0">
                  <a:ea typeface="Arial" charset="0"/>
                  <a:cs typeface="Arial" charset="0"/>
                </a:defRPr>
              </a:lvl9pPr>
            </a:lstStyle>
            <a:p>
              <a:r>
                <a:rPr lang="en-US" dirty="0"/>
                <a:t>Why DER?</a:t>
              </a:r>
            </a:p>
          </p:txBody>
        </p:sp>
        <p:sp>
          <p:nvSpPr>
            <p:cNvPr id="41" name="Text Placeholder 6">
              <a:extLst>
                <a:ext uri="{FF2B5EF4-FFF2-40B4-BE49-F238E27FC236}">
                  <a16:creationId xmlns:a16="http://schemas.microsoft.com/office/drawing/2014/main" id="{E1129FCA-53CD-402A-9B5B-F61F40C98EB7}"/>
                </a:ext>
              </a:extLst>
            </p:cNvPr>
            <p:cNvSpPr txBox="1">
              <a:spLocks/>
            </p:cNvSpPr>
            <p:nvPr/>
          </p:nvSpPr>
          <p:spPr>
            <a:xfrm>
              <a:off x="4935728" y="3226456"/>
              <a:ext cx="1797076" cy="447890"/>
            </a:xfrm>
            <a:prstGeom prst="rect">
              <a:avLst/>
            </a:prstGeom>
            <a:no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endParaRPr lang="en-US" sz="1600" dirty="0"/>
            </a:p>
          </p:txBody>
        </p:sp>
        <p:sp>
          <p:nvSpPr>
            <p:cNvPr id="48" name="Text Placeholder 6">
              <a:extLst>
                <a:ext uri="{FF2B5EF4-FFF2-40B4-BE49-F238E27FC236}">
                  <a16:creationId xmlns:a16="http://schemas.microsoft.com/office/drawing/2014/main" id="{885F8662-1C7D-4D9D-AE6F-799E1BA3991B}"/>
                </a:ext>
              </a:extLst>
            </p:cNvPr>
            <p:cNvSpPr txBox="1">
              <a:spLocks/>
            </p:cNvSpPr>
            <p:nvPr/>
          </p:nvSpPr>
          <p:spPr>
            <a:xfrm>
              <a:off x="4935728" y="4076267"/>
              <a:ext cx="1872548" cy="447890"/>
            </a:xfrm>
            <a:prstGeom prst="rect">
              <a:avLst/>
            </a:prstGeom>
            <a:no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pPr lvl="1"/>
              <a:r>
                <a:rPr lang="en-US" b="1" dirty="0"/>
                <a:t>Technical Standards Considerations</a:t>
              </a:r>
            </a:p>
          </p:txBody>
        </p:sp>
        <p:sp>
          <p:nvSpPr>
            <p:cNvPr id="50" name="Text Placeholder 6">
              <a:extLst>
                <a:ext uri="{FF2B5EF4-FFF2-40B4-BE49-F238E27FC236}">
                  <a16:creationId xmlns:a16="http://schemas.microsoft.com/office/drawing/2014/main" id="{80CB8EA3-6A31-43FC-B097-343C1C7D45BC}"/>
                </a:ext>
              </a:extLst>
            </p:cNvPr>
            <p:cNvSpPr txBox="1">
              <a:spLocks/>
            </p:cNvSpPr>
            <p:nvPr/>
          </p:nvSpPr>
          <p:spPr>
            <a:xfrm>
              <a:off x="4935728" y="4896736"/>
              <a:ext cx="2101294" cy="447890"/>
            </a:xfrm>
            <a:prstGeom prst="rect">
              <a:avLst/>
            </a:prstGeom>
            <a:no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r>
                <a:rPr lang="en-US" sz="1600" dirty="0"/>
                <a:t>Key Recommendations</a:t>
              </a:r>
            </a:p>
          </p:txBody>
        </p:sp>
        <p:sp>
          <p:nvSpPr>
            <p:cNvPr id="67" name="Text Placeholder 6">
              <a:extLst>
                <a:ext uri="{FF2B5EF4-FFF2-40B4-BE49-F238E27FC236}">
                  <a16:creationId xmlns:a16="http://schemas.microsoft.com/office/drawing/2014/main" id="{CCE35F3E-3BFC-47F8-931E-D0A5EE184138}"/>
                </a:ext>
              </a:extLst>
            </p:cNvPr>
            <p:cNvSpPr txBox="1">
              <a:spLocks/>
            </p:cNvSpPr>
            <p:nvPr/>
          </p:nvSpPr>
          <p:spPr>
            <a:xfrm>
              <a:off x="7727486" y="1698928"/>
              <a:ext cx="2013163" cy="447889"/>
            </a:xfrm>
            <a:prstGeom prst="rect">
              <a:avLst/>
            </a:prstGeom>
            <a:no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r>
                <a:rPr lang="en-US" sz="1600" dirty="0"/>
                <a:t>Contacts</a:t>
              </a:r>
            </a:p>
          </p:txBody>
        </p:sp>
        <p:grpSp>
          <p:nvGrpSpPr>
            <p:cNvPr id="68" name="Group 67">
              <a:extLst>
                <a:ext uri="{FF2B5EF4-FFF2-40B4-BE49-F238E27FC236}">
                  <a16:creationId xmlns:a16="http://schemas.microsoft.com/office/drawing/2014/main" id="{7B854C5F-C0C5-446A-9E09-91BF59549986}"/>
                </a:ext>
              </a:extLst>
            </p:cNvPr>
            <p:cNvGrpSpPr/>
            <p:nvPr/>
          </p:nvGrpSpPr>
          <p:grpSpPr>
            <a:xfrm>
              <a:off x="4868935" y="2188306"/>
              <a:ext cx="5324755" cy="3234732"/>
              <a:chOff x="3344931" y="2188303"/>
              <a:chExt cx="5324756" cy="3234732"/>
            </a:xfrm>
          </p:grpSpPr>
          <p:cxnSp>
            <p:nvCxnSpPr>
              <p:cNvPr id="69" name="Straight Connector 68">
                <a:extLst>
                  <a:ext uri="{FF2B5EF4-FFF2-40B4-BE49-F238E27FC236}">
                    <a16:creationId xmlns:a16="http://schemas.microsoft.com/office/drawing/2014/main" id="{6EE277E5-07E2-48D0-AD2C-3B03D152AA58}"/>
                  </a:ext>
                </a:extLst>
              </p:cNvPr>
              <p:cNvCxnSpPr/>
              <p:nvPr/>
            </p:nvCxnSpPr>
            <p:spPr>
              <a:xfrm>
                <a:off x="3344931" y="2188303"/>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329F9A9-D8C5-4827-93E9-4E0EE7ACEE71}"/>
                  </a:ext>
                </a:extLst>
              </p:cNvPr>
              <p:cNvCxnSpPr/>
              <p:nvPr/>
            </p:nvCxnSpPr>
            <p:spPr>
              <a:xfrm>
                <a:off x="3344931" y="2996986"/>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B152FC0-D240-428E-B4CE-FECC029411D9}"/>
                  </a:ext>
                </a:extLst>
              </p:cNvPr>
              <p:cNvCxnSpPr/>
              <p:nvPr/>
            </p:nvCxnSpPr>
            <p:spPr>
              <a:xfrm>
                <a:off x="3344931" y="3805669"/>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E08B9A7-A6F2-4F95-9EA6-CCDDEF7C84A2}"/>
                  </a:ext>
                </a:extLst>
              </p:cNvPr>
              <p:cNvCxnSpPr/>
              <p:nvPr/>
            </p:nvCxnSpPr>
            <p:spPr>
              <a:xfrm>
                <a:off x="3344931" y="4614352"/>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45EDB0B-CF54-43D4-B6D3-C8C9197BC2B0}"/>
                  </a:ext>
                </a:extLst>
              </p:cNvPr>
              <p:cNvCxnSpPr/>
              <p:nvPr/>
            </p:nvCxnSpPr>
            <p:spPr>
              <a:xfrm>
                <a:off x="3344931" y="5423035"/>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8C2828-4C42-427B-91AE-A84621657A84}"/>
                  </a:ext>
                </a:extLst>
              </p:cNvPr>
              <p:cNvCxnSpPr/>
              <p:nvPr/>
            </p:nvCxnSpPr>
            <p:spPr>
              <a:xfrm>
                <a:off x="6136685" y="2188303"/>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grpSp>
      </p:grpSp>
      <p:pic>
        <p:nvPicPr>
          <p:cNvPr id="7" name="Picture Placeholder 6" descr="A view of a city&#10;&#10;Description automatically generated">
            <a:extLst>
              <a:ext uri="{FF2B5EF4-FFF2-40B4-BE49-F238E27FC236}">
                <a16:creationId xmlns:a16="http://schemas.microsoft.com/office/drawing/2014/main" id="{FC44FBB4-32C1-417F-BD78-88A17F6E385A}"/>
              </a:ext>
            </a:extLst>
          </p:cNvPr>
          <p:cNvPicPr>
            <a:picLocks noGrp="1" noChangeAspect="1"/>
          </p:cNvPicPr>
          <p:nvPr>
            <p:ph type="pic" sz="quarter" idx="15"/>
          </p:nvPr>
        </p:nvPicPr>
        <p:blipFill>
          <a:blip r:embed="rId2">
            <a:extLst>
              <a:ext uri="{28A0092B-C50C-407E-A947-70E740481C1C}">
                <a14:useLocalDpi xmlns:a14="http://schemas.microsoft.com/office/drawing/2010/main"/>
              </a:ext>
            </a:extLst>
          </a:blip>
          <a:srcRect/>
          <a:stretch>
            <a:fillRect/>
          </a:stretch>
        </p:blipFill>
        <p:spPr/>
      </p:pic>
      <p:sp>
        <p:nvSpPr>
          <p:cNvPr id="4" name="Rectangle 3">
            <a:extLst>
              <a:ext uri="{FF2B5EF4-FFF2-40B4-BE49-F238E27FC236}">
                <a16:creationId xmlns:a16="http://schemas.microsoft.com/office/drawing/2014/main" id="{997D4066-1473-4439-B487-BAA1D199CEA3}"/>
              </a:ext>
            </a:extLst>
          </p:cNvPr>
          <p:cNvSpPr/>
          <p:nvPr/>
        </p:nvSpPr>
        <p:spPr>
          <a:xfrm>
            <a:off x="4584874" y="3630098"/>
            <a:ext cx="3291972" cy="473993"/>
          </a:xfrm>
          <a:prstGeom prst="rect">
            <a:avLst/>
          </a:prstGeom>
          <a:solidFill>
            <a:schemeClr val="tx1"/>
          </a:solidFill>
        </p:spPr>
        <p:txBody>
          <a:bodyPr wrap="square" lIns="0" tIns="0" rIns="0" bIns="0" rtlCol="0" anchor="ctr">
            <a:noAutofit/>
          </a:bodyPr>
          <a:lstStyle/>
          <a:p>
            <a:pPr>
              <a:spcBef>
                <a:spcPts val="1200"/>
              </a:spcBef>
            </a:pPr>
            <a:r>
              <a:rPr lang="en-GB" sz="1600" b="1" spc="30" dirty="0">
                <a:solidFill>
                  <a:schemeClr val="bg1"/>
                </a:solidFill>
              </a:rPr>
              <a:t>Regulatory and Statutory Considerations</a:t>
            </a:r>
            <a:endParaRPr lang="en-US" sz="1600" b="1" spc="30" dirty="0">
              <a:solidFill>
                <a:schemeClr val="bg1"/>
              </a:solidFill>
            </a:endParaRPr>
          </a:p>
        </p:txBody>
      </p:sp>
    </p:spTree>
    <p:extLst>
      <p:ext uri="{BB962C8B-B14F-4D97-AF65-F5344CB8AC3E}">
        <p14:creationId xmlns:p14="http://schemas.microsoft.com/office/powerpoint/2010/main" val="28036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8D73F76-719D-4777-8F5E-CFAC213D8295}"/>
              </a:ext>
            </a:extLst>
          </p:cNvPr>
          <p:cNvGraphicFramePr>
            <a:graphicFrameLocks noGrp="1"/>
          </p:cNvGraphicFramePr>
          <p:nvPr>
            <p:ph sz="half" idx="1"/>
          </p:nvPr>
        </p:nvGraphicFramePr>
        <p:xfrm>
          <a:off x="457200" y="1736725"/>
          <a:ext cx="5486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09F97F18-8D46-4F76-A189-455F9B8B3018}"/>
              </a:ext>
            </a:extLst>
          </p:cNvPr>
          <p:cNvSpPr>
            <a:spLocks noGrp="1"/>
          </p:cNvSpPr>
          <p:nvPr>
            <p:ph sz="half" idx="2"/>
          </p:nvPr>
        </p:nvSpPr>
        <p:spPr>
          <a:xfrm>
            <a:off x="6248400" y="1736724"/>
            <a:ext cx="5486400" cy="3584671"/>
          </a:xfrm>
        </p:spPr>
        <p:txBody>
          <a:bodyPr/>
          <a:lstStyle/>
          <a:p>
            <a:r>
              <a:rPr lang="en-US" dirty="0"/>
              <a:t>DER Interconnection regulations can come from the Federal or State Governments, RTO/ISO or individual utilities.</a:t>
            </a:r>
          </a:p>
          <a:p>
            <a:r>
              <a:rPr lang="en-US" dirty="0"/>
              <a:t>Traditionally, </a:t>
            </a:r>
            <a:r>
              <a:rPr lang="en-GB" dirty="0"/>
              <a:t>Most regulations regarding DER integration are set at the regional or state regulatory level. But the Federal government is becoming increasingly active in the space.</a:t>
            </a:r>
          </a:p>
          <a:p>
            <a:r>
              <a:rPr lang="en-GB" dirty="0"/>
              <a:t>Individual utilities translate high-level regulation in practical interconnection processes and set technical requirements</a:t>
            </a:r>
            <a:endParaRPr lang="en-US" dirty="0"/>
          </a:p>
          <a:p>
            <a:endParaRPr lang="en-US" dirty="0"/>
          </a:p>
        </p:txBody>
      </p:sp>
      <p:sp>
        <p:nvSpPr>
          <p:cNvPr id="4" name="Title 3">
            <a:extLst>
              <a:ext uri="{FF2B5EF4-FFF2-40B4-BE49-F238E27FC236}">
                <a16:creationId xmlns:a16="http://schemas.microsoft.com/office/drawing/2014/main" id="{AE3760DE-77CF-4103-931F-9630FC6D2189}"/>
              </a:ext>
            </a:extLst>
          </p:cNvPr>
          <p:cNvSpPr>
            <a:spLocks noGrp="1"/>
          </p:cNvSpPr>
          <p:nvPr>
            <p:ph type="title"/>
          </p:nvPr>
        </p:nvSpPr>
        <p:spPr/>
        <p:txBody>
          <a:bodyPr/>
          <a:lstStyle/>
          <a:p>
            <a:r>
              <a:rPr lang="en-US" dirty="0"/>
              <a:t>Regulatory and Statutory Considerations for Successful DER Integration </a:t>
            </a:r>
            <a:br>
              <a:rPr lang="en-US" dirty="0"/>
            </a:br>
            <a:endParaRPr lang="en-US" dirty="0"/>
          </a:p>
        </p:txBody>
      </p:sp>
    </p:spTree>
    <p:extLst>
      <p:ext uri="{BB962C8B-B14F-4D97-AF65-F5344CB8AC3E}">
        <p14:creationId xmlns:p14="http://schemas.microsoft.com/office/powerpoint/2010/main" val="382919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8D73F76-719D-4777-8F5E-CFAC213D8295}"/>
              </a:ext>
            </a:extLst>
          </p:cNvPr>
          <p:cNvGraphicFramePr>
            <a:graphicFrameLocks noGrp="1"/>
          </p:cNvGraphicFramePr>
          <p:nvPr>
            <p:ph sz="half" idx="1"/>
          </p:nvPr>
        </p:nvGraphicFramePr>
        <p:xfrm>
          <a:off x="457200" y="1736725"/>
          <a:ext cx="5486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09F97F18-8D46-4F76-A189-455F9B8B3018}"/>
              </a:ext>
            </a:extLst>
          </p:cNvPr>
          <p:cNvSpPr>
            <a:spLocks noGrp="1"/>
          </p:cNvSpPr>
          <p:nvPr>
            <p:ph sz="half" idx="2"/>
          </p:nvPr>
        </p:nvSpPr>
        <p:spPr/>
        <p:txBody>
          <a:bodyPr/>
          <a:lstStyle/>
          <a:p>
            <a:r>
              <a:rPr lang="en-US" b="1" dirty="0"/>
              <a:t>FERC Order No. 2222: </a:t>
            </a:r>
            <a:r>
              <a:rPr lang="en-US" sz="1600" dirty="0"/>
              <a:t>The  FERC issued a breakthrough order on September 17, 2020. This order adopted rules aimed at removing barriers to the participation of DER in organized markets for electric energy, capacity, and ancillary services operated by regional transmission organizations (RTOs) and independent system operators (ISOs). </a:t>
            </a:r>
            <a:endParaRPr lang="en-US" dirty="0"/>
          </a:p>
          <a:p>
            <a:r>
              <a:rPr lang="en-US" b="1" dirty="0"/>
              <a:t>DOE Support: </a:t>
            </a:r>
            <a:r>
              <a:rPr lang="en-GB" sz="1600" dirty="0"/>
              <a:t>Despite not being a top priority of federal energy policy, the DOE continues to support renewable energy, efficiency programs, DR, and DER. In 2018, DOE allocated an estimated $860 million to support energy efficiency, renewable energy, and clean transportation research and development.</a:t>
            </a:r>
            <a:endParaRPr lang="en-US" sz="1600" dirty="0"/>
          </a:p>
        </p:txBody>
      </p:sp>
      <p:sp>
        <p:nvSpPr>
          <p:cNvPr id="4" name="Title 3">
            <a:extLst>
              <a:ext uri="{FF2B5EF4-FFF2-40B4-BE49-F238E27FC236}">
                <a16:creationId xmlns:a16="http://schemas.microsoft.com/office/drawing/2014/main" id="{AE3760DE-77CF-4103-931F-9630FC6D2189}"/>
              </a:ext>
            </a:extLst>
          </p:cNvPr>
          <p:cNvSpPr>
            <a:spLocks noGrp="1"/>
          </p:cNvSpPr>
          <p:nvPr>
            <p:ph type="title"/>
          </p:nvPr>
        </p:nvSpPr>
        <p:spPr/>
        <p:txBody>
          <a:bodyPr/>
          <a:lstStyle/>
          <a:p>
            <a:r>
              <a:rPr lang="en-US" dirty="0"/>
              <a:t>Regulatory and Statutory Considerations for Successful DER Integration </a:t>
            </a:r>
            <a:br>
              <a:rPr lang="en-US" dirty="0"/>
            </a:br>
            <a:endParaRPr lang="en-US" dirty="0"/>
          </a:p>
        </p:txBody>
      </p:sp>
      <p:graphicFrame>
        <p:nvGraphicFramePr>
          <p:cNvPr id="5" name="Content Placeholder 5">
            <a:extLst>
              <a:ext uri="{FF2B5EF4-FFF2-40B4-BE49-F238E27FC236}">
                <a16:creationId xmlns:a16="http://schemas.microsoft.com/office/drawing/2014/main" id="{C5075F6B-374F-472D-940A-5C4B26BAFD91}"/>
              </a:ext>
            </a:extLst>
          </p:cNvPr>
          <p:cNvGraphicFramePr>
            <a:graphicFrameLocks/>
          </p:cNvGraphicFramePr>
          <p:nvPr/>
        </p:nvGraphicFramePr>
        <p:xfrm>
          <a:off x="609600" y="1889125"/>
          <a:ext cx="5486400" cy="434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8336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8D73F76-719D-4777-8F5E-CFAC213D8295}"/>
              </a:ext>
            </a:extLst>
          </p:cNvPr>
          <p:cNvGraphicFramePr>
            <a:graphicFrameLocks noGrp="1"/>
          </p:cNvGraphicFramePr>
          <p:nvPr>
            <p:ph sz="half" idx="1"/>
          </p:nvPr>
        </p:nvGraphicFramePr>
        <p:xfrm>
          <a:off x="457200" y="1736725"/>
          <a:ext cx="5486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09F97F18-8D46-4F76-A189-455F9B8B3018}"/>
              </a:ext>
            </a:extLst>
          </p:cNvPr>
          <p:cNvSpPr>
            <a:spLocks noGrp="1"/>
          </p:cNvSpPr>
          <p:nvPr>
            <p:ph sz="half" idx="2"/>
          </p:nvPr>
        </p:nvSpPr>
        <p:spPr/>
        <p:txBody>
          <a:bodyPr/>
          <a:lstStyle/>
          <a:p>
            <a:r>
              <a:rPr lang="en-US" dirty="0"/>
              <a:t>North American ISOs and RTOs and State legislations are all at varying stages of DER integration. As DER technologies proliferate across the continent, they can provide capacity and ancillary services to the regional markets. However, these technologies will require their own set of rules when compared to traditional fossil generation.</a:t>
            </a:r>
          </a:p>
          <a:p>
            <a:r>
              <a:rPr lang="en-US" dirty="0"/>
              <a:t>Some of the most important aspects of regional legislation are:</a:t>
            </a:r>
          </a:p>
          <a:p>
            <a:pPr lvl="1"/>
            <a:r>
              <a:rPr lang="en-US" b="1" i="1" dirty="0"/>
              <a:t>Renewable Energy Goals Status</a:t>
            </a:r>
          </a:p>
          <a:p>
            <a:pPr lvl="1"/>
            <a:r>
              <a:rPr lang="en-US" b="1" i="1" dirty="0"/>
              <a:t>Distribution Deferral Opportunities</a:t>
            </a:r>
          </a:p>
          <a:p>
            <a:pPr lvl="1"/>
            <a:r>
              <a:rPr lang="en-US" b="1" i="1" dirty="0"/>
              <a:t>Building Regulation</a:t>
            </a:r>
          </a:p>
          <a:p>
            <a:pPr lvl="1"/>
            <a:r>
              <a:rPr lang="en-US" b="1" i="1" dirty="0"/>
              <a:t>Capacity Markets Rules</a:t>
            </a:r>
          </a:p>
          <a:p>
            <a:pPr lvl="1"/>
            <a:endParaRPr lang="en-US" dirty="0"/>
          </a:p>
          <a:p>
            <a:endParaRPr lang="en-US" dirty="0"/>
          </a:p>
        </p:txBody>
      </p:sp>
      <p:sp>
        <p:nvSpPr>
          <p:cNvPr id="4" name="Title 3">
            <a:extLst>
              <a:ext uri="{FF2B5EF4-FFF2-40B4-BE49-F238E27FC236}">
                <a16:creationId xmlns:a16="http://schemas.microsoft.com/office/drawing/2014/main" id="{AE3760DE-77CF-4103-931F-9630FC6D2189}"/>
              </a:ext>
            </a:extLst>
          </p:cNvPr>
          <p:cNvSpPr>
            <a:spLocks noGrp="1"/>
          </p:cNvSpPr>
          <p:nvPr>
            <p:ph type="title"/>
          </p:nvPr>
        </p:nvSpPr>
        <p:spPr/>
        <p:txBody>
          <a:bodyPr/>
          <a:lstStyle/>
          <a:p>
            <a:r>
              <a:rPr lang="en-US" dirty="0"/>
              <a:t>Regulatory and Statutory Considerations for Successful DER Integration </a:t>
            </a:r>
            <a:br>
              <a:rPr lang="en-US" dirty="0"/>
            </a:br>
            <a:endParaRPr lang="en-US" dirty="0"/>
          </a:p>
        </p:txBody>
      </p:sp>
    </p:spTree>
    <p:extLst>
      <p:ext uri="{BB962C8B-B14F-4D97-AF65-F5344CB8AC3E}">
        <p14:creationId xmlns:p14="http://schemas.microsoft.com/office/powerpoint/2010/main" val="287965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8D73F76-719D-4777-8F5E-CFAC213D8295}"/>
              </a:ext>
            </a:extLst>
          </p:cNvPr>
          <p:cNvGraphicFramePr>
            <a:graphicFrameLocks noGrp="1"/>
          </p:cNvGraphicFramePr>
          <p:nvPr>
            <p:ph sz="half" idx="1"/>
          </p:nvPr>
        </p:nvGraphicFramePr>
        <p:xfrm>
          <a:off x="457200" y="1736725"/>
          <a:ext cx="5486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09F97F18-8D46-4F76-A189-455F9B8B3018}"/>
              </a:ext>
            </a:extLst>
          </p:cNvPr>
          <p:cNvSpPr>
            <a:spLocks noGrp="1"/>
          </p:cNvSpPr>
          <p:nvPr>
            <p:ph sz="half" idx="2"/>
          </p:nvPr>
        </p:nvSpPr>
        <p:spPr/>
        <p:txBody>
          <a:bodyPr/>
          <a:lstStyle/>
          <a:p>
            <a:r>
              <a:rPr lang="en-US" sz="1200" dirty="0"/>
              <a:t>DER integration strategies vary from utility to utility depending on the local DER penetration, grid constraints, decarbonization strategies, and regulator push to support DER or for new strategies of grid constrain management. </a:t>
            </a:r>
          </a:p>
          <a:p>
            <a:r>
              <a:rPr lang="en-US" sz="1200" dirty="0"/>
              <a:t>DER integration practices cover a wide range of activities—from the interconnection of DER to the grid, to DER program planning and deployment, measurement and verification, and settlement.</a:t>
            </a:r>
          </a:p>
          <a:p>
            <a:r>
              <a:rPr lang="en-US" sz="1200" dirty="0"/>
              <a:t>Individual utilities develop their own rules and processes to manage the interconnection of DER assets into their grid.</a:t>
            </a:r>
          </a:p>
          <a:p>
            <a:r>
              <a:rPr lang="en-US" sz="1200" dirty="0"/>
              <a:t>Hosting capacity evaluations and DR and DER Programs are the two main ways in which utilities manage DER and their interconnections.</a:t>
            </a:r>
          </a:p>
          <a:p>
            <a:r>
              <a:rPr lang="en-US" sz="1200" dirty="0"/>
              <a:t> </a:t>
            </a:r>
            <a:r>
              <a:rPr lang="en-US" sz="1200" b="1" dirty="0"/>
              <a:t>DER interconnections are usually evaluated for the following:</a:t>
            </a:r>
          </a:p>
          <a:p>
            <a:pPr lvl="1"/>
            <a:r>
              <a:rPr lang="en-US" sz="1200" b="1" i="1" dirty="0"/>
              <a:t>Safety of the general public or utility personnel</a:t>
            </a:r>
          </a:p>
          <a:p>
            <a:pPr lvl="1"/>
            <a:r>
              <a:rPr lang="en-US" sz="1200" b="1" i="1" dirty="0"/>
              <a:t>Risk of degradation to services for customers due to interruptions or power quality events</a:t>
            </a:r>
          </a:p>
          <a:p>
            <a:pPr lvl="1"/>
            <a:r>
              <a:rPr lang="en-US" sz="1200" b="1" i="1" dirty="0"/>
              <a:t>Compromise of security or reliability of electrical systems</a:t>
            </a:r>
          </a:p>
          <a:p>
            <a:pPr lvl="1"/>
            <a:endParaRPr lang="en-US" sz="1200" b="1" i="1" dirty="0"/>
          </a:p>
          <a:p>
            <a:pPr lvl="1"/>
            <a:endParaRPr lang="en-US" dirty="0"/>
          </a:p>
          <a:p>
            <a:endParaRPr lang="en-US" dirty="0"/>
          </a:p>
        </p:txBody>
      </p:sp>
      <p:sp>
        <p:nvSpPr>
          <p:cNvPr id="4" name="Title 3">
            <a:extLst>
              <a:ext uri="{FF2B5EF4-FFF2-40B4-BE49-F238E27FC236}">
                <a16:creationId xmlns:a16="http://schemas.microsoft.com/office/drawing/2014/main" id="{AE3760DE-77CF-4103-931F-9630FC6D2189}"/>
              </a:ext>
            </a:extLst>
          </p:cNvPr>
          <p:cNvSpPr>
            <a:spLocks noGrp="1"/>
          </p:cNvSpPr>
          <p:nvPr>
            <p:ph type="title"/>
          </p:nvPr>
        </p:nvSpPr>
        <p:spPr/>
        <p:txBody>
          <a:bodyPr/>
          <a:lstStyle/>
          <a:p>
            <a:r>
              <a:rPr lang="en-US" dirty="0"/>
              <a:t>Regulatory and Statutory Considerations for Successful DER Integration </a:t>
            </a:r>
            <a:br>
              <a:rPr lang="en-US" dirty="0"/>
            </a:br>
            <a:endParaRPr lang="en-US" dirty="0"/>
          </a:p>
        </p:txBody>
      </p:sp>
    </p:spTree>
    <p:extLst>
      <p:ext uri="{BB962C8B-B14F-4D97-AF65-F5344CB8AC3E}">
        <p14:creationId xmlns:p14="http://schemas.microsoft.com/office/powerpoint/2010/main" val="65321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F97F18-8D46-4F76-A189-455F9B8B3018}"/>
              </a:ext>
            </a:extLst>
          </p:cNvPr>
          <p:cNvSpPr>
            <a:spLocks noGrp="1"/>
          </p:cNvSpPr>
          <p:nvPr>
            <p:ph sz="half" idx="2"/>
          </p:nvPr>
        </p:nvSpPr>
        <p:spPr>
          <a:xfrm>
            <a:off x="367823" y="3231338"/>
            <a:ext cx="4939822" cy="2596190"/>
          </a:xfrm>
        </p:spPr>
        <p:txBody>
          <a:bodyPr/>
          <a:lstStyle/>
          <a:p>
            <a:r>
              <a:rPr lang="en-US" sz="1600" dirty="0"/>
              <a:t>The technical review is the most important aspect from an equipment manufacturer point of view. A technical review of each interconnection application is generally made to confirm the operation of the proposed DER system is consistent with the technical requirements of the power delivery system and does not adversely impact other customers.</a:t>
            </a:r>
          </a:p>
        </p:txBody>
      </p:sp>
      <p:sp>
        <p:nvSpPr>
          <p:cNvPr id="4" name="Title 3">
            <a:extLst>
              <a:ext uri="{FF2B5EF4-FFF2-40B4-BE49-F238E27FC236}">
                <a16:creationId xmlns:a16="http://schemas.microsoft.com/office/drawing/2014/main" id="{AE3760DE-77CF-4103-931F-9630FC6D2189}"/>
              </a:ext>
            </a:extLst>
          </p:cNvPr>
          <p:cNvSpPr>
            <a:spLocks noGrp="1"/>
          </p:cNvSpPr>
          <p:nvPr>
            <p:ph type="title"/>
          </p:nvPr>
        </p:nvSpPr>
        <p:spPr/>
        <p:txBody>
          <a:bodyPr/>
          <a:lstStyle/>
          <a:p>
            <a:r>
              <a:rPr lang="en-US" dirty="0"/>
              <a:t>Typical DER Interconnection Process</a:t>
            </a:r>
            <a:br>
              <a:rPr lang="en-US" dirty="0"/>
            </a:br>
            <a:endParaRPr lang="en-US" dirty="0"/>
          </a:p>
        </p:txBody>
      </p:sp>
      <p:graphicFrame>
        <p:nvGraphicFramePr>
          <p:cNvPr id="7" name="Content Placeholder 6">
            <a:extLst>
              <a:ext uri="{FF2B5EF4-FFF2-40B4-BE49-F238E27FC236}">
                <a16:creationId xmlns:a16="http://schemas.microsoft.com/office/drawing/2014/main" id="{BC865B13-4D2C-4E64-9BCF-F055096AB4D6}"/>
              </a:ext>
            </a:extLst>
          </p:cNvPr>
          <p:cNvGraphicFramePr>
            <a:graphicFrameLocks noGrp="1"/>
          </p:cNvGraphicFramePr>
          <p:nvPr>
            <p:ph sz="half" idx="1"/>
          </p:nvPr>
        </p:nvGraphicFramePr>
        <p:xfrm>
          <a:off x="472670" y="1468593"/>
          <a:ext cx="10941862" cy="1267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llout: Down Arrow 7">
            <a:extLst>
              <a:ext uri="{FF2B5EF4-FFF2-40B4-BE49-F238E27FC236}">
                <a16:creationId xmlns:a16="http://schemas.microsoft.com/office/drawing/2014/main" id="{33164F83-E4D1-41AF-8438-A2E88CD4B32B}"/>
              </a:ext>
            </a:extLst>
          </p:cNvPr>
          <p:cNvSpPr/>
          <p:nvPr/>
        </p:nvSpPr>
        <p:spPr>
          <a:xfrm>
            <a:off x="2069432" y="1693993"/>
            <a:ext cx="1663796" cy="1402539"/>
          </a:xfrm>
          <a:prstGeom prst="downArrowCallout">
            <a:avLst/>
          </a:prstGeom>
          <a:noFill/>
          <a:ln w="28575">
            <a:solidFill>
              <a:schemeClr val="tx2"/>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800" dirty="0"/>
          </a:p>
        </p:txBody>
      </p:sp>
      <p:sp>
        <p:nvSpPr>
          <p:cNvPr id="9" name="Content Placeholder 2">
            <a:extLst>
              <a:ext uri="{FF2B5EF4-FFF2-40B4-BE49-F238E27FC236}">
                <a16:creationId xmlns:a16="http://schemas.microsoft.com/office/drawing/2014/main" id="{9F978972-8476-4809-A412-CA2E37D35906}"/>
              </a:ext>
            </a:extLst>
          </p:cNvPr>
          <p:cNvSpPr txBox="1">
            <a:spLocks/>
          </p:cNvSpPr>
          <p:nvPr/>
        </p:nvSpPr>
        <p:spPr>
          <a:xfrm>
            <a:off x="6329757" y="3231338"/>
            <a:ext cx="4939822" cy="2596190"/>
          </a:xfrm>
          <a:prstGeom prst="rect">
            <a:avLst/>
          </a:prstGeom>
        </p:spPr>
        <p:txBody>
          <a:bodyPr vert="horz" lIns="0" tIns="0" rIns="0" bIns="0" spcCol="301752" rtlCol="0">
            <a:noAutofit/>
          </a:bodyPr>
          <a:lstStyle>
            <a:lvl1pPr marL="182880" indent="-182880" algn="l" defTabSz="9144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1pPr>
            <a:lvl2pPr marL="36576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2pPr>
            <a:lvl3pPr marL="54864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3pPr>
            <a:lvl4pPr marL="73152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5pPr>
            <a:lvl6pPr marL="109728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6pPr>
            <a:lvl7pPr marL="128016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7pPr>
            <a:lvl8pPr marL="146304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8pPr>
            <a:lvl9pPr marL="164592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9pPr>
          </a:lstStyle>
          <a:p>
            <a:r>
              <a:rPr lang="en-US" sz="1600" dirty="0"/>
              <a:t>The following are the most common requirements evaluated during the technical review process:</a:t>
            </a:r>
          </a:p>
          <a:p>
            <a:pPr lvl="1"/>
            <a:r>
              <a:rPr lang="en-US" sz="1600" b="1" dirty="0"/>
              <a:t>Protection requirements</a:t>
            </a:r>
          </a:p>
          <a:p>
            <a:pPr lvl="1"/>
            <a:r>
              <a:rPr lang="en-US" sz="1600" b="1" dirty="0"/>
              <a:t>Stability studies</a:t>
            </a:r>
          </a:p>
          <a:p>
            <a:pPr lvl="1"/>
            <a:r>
              <a:rPr lang="en-US" sz="1600" b="1" dirty="0"/>
              <a:t>Metering requirements</a:t>
            </a:r>
          </a:p>
          <a:p>
            <a:pPr lvl="1"/>
            <a:r>
              <a:rPr lang="en-US" sz="1600" b="1" dirty="0"/>
              <a:t>Telemetry requirements</a:t>
            </a:r>
          </a:p>
          <a:p>
            <a:pPr lvl="1"/>
            <a:r>
              <a:rPr lang="en-US" sz="1600" b="1" dirty="0"/>
              <a:t>Asset Access requirements</a:t>
            </a:r>
            <a:endParaRPr lang="en-US" sz="1600" dirty="0"/>
          </a:p>
        </p:txBody>
      </p:sp>
    </p:spTree>
    <p:extLst>
      <p:ext uri="{BB962C8B-B14F-4D97-AF65-F5344CB8AC3E}">
        <p14:creationId xmlns:p14="http://schemas.microsoft.com/office/powerpoint/2010/main" val="197475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75969F-06FB-4473-9209-E33E5E7719CD}"/>
              </a:ext>
            </a:extLst>
          </p:cNvPr>
          <p:cNvSpPr>
            <a:spLocks noGrp="1"/>
          </p:cNvSpPr>
          <p:nvPr>
            <p:ph type="title"/>
          </p:nvPr>
        </p:nvSpPr>
        <p:spPr/>
        <p:txBody>
          <a:bodyPr/>
          <a:lstStyle/>
          <a:p>
            <a:r>
              <a:rPr lang="en-US" dirty="0"/>
              <a:t>Table of Contents</a:t>
            </a:r>
            <a:endParaRPr lang="en-UM"/>
          </a:p>
        </p:txBody>
      </p:sp>
      <p:grpSp>
        <p:nvGrpSpPr>
          <p:cNvPr id="35" name="Group 34">
            <a:extLst>
              <a:ext uri="{FF2B5EF4-FFF2-40B4-BE49-F238E27FC236}">
                <a16:creationId xmlns:a16="http://schemas.microsoft.com/office/drawing/2014/main" id="{3F43E8B9-B609-4B29-A8C6-22C3391660B4}"/>
              </a:ext>
            </a:extLst>
          </p:cNvPr>
          <p:cNvGrpSpPr/>
          <p:nvPr/>
        </p:nvGrpSpPr>
        <p:grpSpPr>
          <a:xfrm>
            <a:off x="4525480" y="2075460"/>
            <a:ext cx="7169938" cy="3724411"/>
            <a:chOff x="4868935" y="1698627"/>
            <a:chExt cx="5324755" cy="3724411"/>
          </a:xfrm>
        </p:grpSpPr>
        <p:sp>
          <p:nvSpPr>
            <p:cNvPr id="37" name="Text Placeholder 6">
              <a:extLst>
                <a:ext uri="{FF2B5EF4-FFF2-40B4-BE49-F238E27FC236}">
                  <a16:creationId xmlns:a16="http://schemas.microsoft.com/office/drawing/2014/main" id="{3594898C-83A7-4993-A743-0FCD7956765A}"/>
                </a:ext>
              </a:extLst>
            </p:cNvPr>
            <p:cNvSpPr txBox="1">
              <a:spLocks/>
            </p:cNvSpPr>
            <p:nvPr/>
          </p:nvSpPr>
          <p:spPr>
            <a:xfrm>
              <a:off x="4935728" y="1698627"/>
              <a:ext cx="1872548" cy="447890"/>
            </a:xfrm>
            <a:prstGeom prst="rect">
              <a:avLst/>
            </a:prstGeom>
            <a:no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r>
                <a:rPr lang="en-US" sz="1600" dirty="0"/>
                <a:t>Introduction</a:t>
              </a:r>
            </a:p>
          </p:txBody>
        </p:sp>
        <p:sp>
          <p:nvSpPr>
            <p:cNvPr id="39" name="Text Placeholder 6">
              <a:extLst>
                <a:ext uri="{FF2B5EF4-FFF2-40B4-BE49-F238E27FC236}">
                  <a16:creationId xmlns:a16="http://schemas.microsoft.com/office/drawing/2014/main" id="{66086B9C-ACAC-47D7-8ADA-85F7BC402E62}"/>
                </a:ext>
              </a:extLst>
            </p:cNvPr>
            <p:cNvSpPr txBox="1">
              <a:spLocks/>
            </p:cNvSpPr>
            <p:nvPr/>
          </p:nvSpPr>
          <p:spPr>
            <a:xfrm>
              <a:off x="4935728" y="2488958"/>
              <a:ext cx="2013146" cy="447890"/>
            </a:xfrm>
            <a:prstGeom prst="rect">
              <a:avLst/>
            </a:prstGeom>
            <a:noFill/>
          </p:spPr>
          <p:txBody>
            <a:bodyPr wrap="square" lIns="0" tIns="0" rIns="0" bIns="0" rtlCol="0" anchor="ctr">
              <a:noAutofit/>
            </a:bodyPr>
            <a:lstStyle>
              <a:defPPr>
                <a:defRPr lang="en-US"/>
              </a:defPPr>
              <a:lvl1pPr indent="0">
                <a:lnSpc>
                  <a:spcPct val="100000"/>
                </a:lnSpc>
                <a:spcBef>
                  <a:spcPts val="1200"/>
                </a:spcBef>
                <a:spcAft>
                  <a:spcPts val="0"/>
                </a:spcAft>
                <a:buFont typeface="Arial"/>
                <a:buNone/>
                <a:defRPr sz="1600" b="1" i="0" spc="30" baseline="0">
                  <a:ea typeface="Neue Haas Grotesk Display Std 55 Roman" charset="0"/>
                  <a:cs typeface="Neue Haas Grotesk Display Std 55 Roman" charset="0"/>
                </a:defRPr>
              </a:lvl1pPr>
              <a:lvl2pPr marL="0" indent="0">
                <a:lnSpc>
                  <a:spcPct val="100000"/>
                </a:lnSpc>
                <a:spcBef>
                  <a:spcPts val="1000"/>
                </a:spcBef>
                <a:spcAft>
                  <a:spcPts val="0"/>
                </a:spcAft>
                <a:buFont typeface="Arial"/>
                <a:buNone/>
                <a:tabLst/>
                <a:defRPr sz="1600" b="0" i="0" spc="0" baseline="0">
                  <a:ea typeface="Arial" charset="0"/>
                  <a:cs typeface="Arial" charset="0"/>
                </a:defRPr>
              </a:lvl2pPr>
              <a:lvl3pPr marL="155448" indent="-155448">
                <a:lnSpc>
                  <a:spcPct val="100000"/>
                </a:lnSpc>
                <a:spcBef>
                  <a:spcPts val="1000"/>
                </a:spcBef>
                <a:spcAft>
                  <a:spcPts val="0"/>
                </a:spcAft>
                <a:buFont typeface="Arial"/>
                <a:buChar char="•"/>
                <a:tabLst/>
                <a:defRPr sz="1600" b="0" i="0" spc="0" baseline="0">
                  <a:ea typeface="Arial" charset="0"/>
                  <a:cs typeface="Arial" charset="0"/>
                </a:defRPr>
              </a:lvl3pPr>
              <a:lvl4pPr marL="310896" indent="-155448">
                <a:lnSpc>
                  <a:spcPct val="100000"/>
                </a:lnSpc>
                <a:spcBef>
                  <a:spcPts val="1000"/>
                </a:spcBef>
                <a:spcAft>
                  <a:spcPts val="0"/>
                </a:spcAft>
                <a:buFont typeface="Arial" panose="020B0604020202020204" pitchFamily="34" charset="0"/>
                <a:buChar char="-"/>
                <a:tabLst/>
                <a:defRPr sz="1600" b="0" i="0" spc="0" baseline="0">
                  <a:ea typeface="Arial" charset="0"/>
                  <a:cs typeface="Arial" charset="0"/>
                </a:defRPr>
              </a:lvl4pPr>
              <a:lvl5pPr marL="466344" indent="-155448">
                <a:lnSpc>
                  <a:spcPct val="100000"/>
                </a:lnSpc>
                <a:spcBef>
                  <a:spcPts val="1000"/>
                </a:spcBef>
                <a:spcAft>
                  <a:spcPts val="0"/>
                </a:spcAft>
                <a:buFont typeface="Arial"/>
                <a:buChar char="•"/>
                <a:tabLst/>
                <a:defRPr sz="1600" b="0" i="0" spc="0" baseline="0">
                  <a:ea typeface="Arial" charset="0"/>
                  <a:cs typeface="Arial" charset="0"/>
                </a:defRPr>
              </a:lvl5pPr>
              <a:lvl6pPr marL="621792" indent="-155448">
                <a:lnSpc>
                  <a:spcPct val="100000"/>
                </a:lnSpc>
                <a:spcBef>
                  <a:spcPts val="800"/>
                </a:spcBef>
                <a:spcAft>
                  <a:spcPts val="0"/>
                </a:spcAft>
                <a:buFont typeface="Arial"/>
                <a:buChar char="•"/>
                <a:tabLst/>
                <a:defRPr sz="1400" b="0" i="0" spc="0" baseline="0">
                  <a:ea typeface="Arial" charset="0"/>
                  <a:cs typeface="Arial" charset="0"/>
                </a:defRPr>
              </a:lvl6pPr>
              <a:lvl7pPr marL="9525" indent="0">
                <a:lnSpc>
                  <a:spcPct val="100000"/>
                </a:lnSpc>
                <a:spcBef>
                  <a:spcPts val="600"/>
                </a:spcBef>
                <a:spcAft>
                  <a:spcPts val="0"/>
                </a:spcAft>
                <a:buFont typeface="Arial"/>
                <a:buNone/>
                <a:tabLst/>
                <a:defRPr sz="1200" b="0" i="1" spc="0" baseline="0">
                  <a:ea typeface="Arial" charset="0"/>
                  <a:cs typeface="Arial" charset="0"/>
                </a:defRPr>
              </a:lvl7pPr>
              <a:lvl8pPr marL="155448" indent="-155448">
                <a:lnSpc>
                  <a:spcPct val="100000"/>
                </a:lnSpc>
                <a:spcBef>
                  <a:spcPts val="600"/>
                </a:spcBef>
                <a:spcAft>
                  <a:spcPts val="0"/>
                </a:spcAft>
                <a:buFont typeface="Arial"/>
                <a:buChar char="•"/>
                <a:tabLst/>
                <a:defRPr sz="1200" b="0" i="0" spc="0" baseline="0">
                  <a:ea typeface="Arial" charset="0"/>
                  <a:cs typeface="Arial" charset="0"/>
                </a:defRPr>
              </a:lvl8pPr>
              <a:lvl9pPr marL="310896" indent="-155448">
                <a:lnSpc>
                  <a:spcPct val="100000"/>
                </a:lnSpc>
                <a:spcBef>
                  <a:spcPts val="600"/>
                </a:spcBef>
                <a:spcAft>
                  <a:spcPts val="0"/>
                </a:spcAft>
                <a:buFont typeface="Arial"/>
                <a:buChar char="•"/>
                <a:defRPr sz="1200" b="0" i="0" spc="0" baseline="0">
                  <a:ea typeface="Arial" charset="0"/>
                  <a:cs typeface="Arial" charset="0"/>
                </a:defRPr>
              </a:lvl9pPr>
            </a:lstStyle>
            <a:p>
              <a:r>
                <a:rPr lang="en-US" dirty="0"/>
                <a:t>Why DER?</a:t>
              </a:r>
            </a:p>
          </p:txBody>
        </p:sp>
        <p:sp>
          <p:nvSpPr>
            <p:cNvPr id="41" name="Text Placeholder 6">
              <a:extLst>
                <a:ext uri="{FF2B5EF4-FFF2-40B4-BE49-F238E27FC236}">
                  <a16:creationId xmlns:a16="http://schemas.microsoft.com/office/drawing/2014/main" id="{E1129FCA-53CD-402A-9B5B-F61F40C98EB7}"/>
                </a:ext>
              </a:extLst>
            </p:cNvPr>
            <p:cNvSpPr txBox="1">
              <a:spLocks/>
            </p:cNvSpPr>
            <p:nvPr/>
          </p:nvSpPr>
          <p:spPr>
            <a:xfrm>
              <a:off x="4935728" y="3226456"/>
              <a:ext cx="1797076" cy="447890"/>
            </a:xfrm>
            <a:prstGeom prst="rect">
              <a:avLst/>
            </a:prstGeom>
            <a:no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endParaRPr lang="en-US" sz="1600" dirty="0"/>
            </a:p>
          </p:txBody>
        </p:sp>
        <p:sp>
          <p:nvSpPr>
            <p:cNvPr id="48" name="Text Placeholder 6">
              <a:extLst>
                <a:ext uri="{FF2B5EF4-FFF2-40B4-BE49-F238E27FC236}">
                  <a16:creationId xmlns:a16="http://schemas.microsoft.com/office/drawing/2014/main" id="{885F8662-1C7D-4D9D-AE6F-799E1BA3991B}"/>
                </a:ext>
              </a:extLst>
            </p:cNvPr>
            <p:cNvSpPr txBox="1">
              <a:spLocks/>
            </p:cNvSpPr>
            <p:nvPr/>
          </p:nvSpPr>
          <p:spPr>
            <a:xfrm>
              <a:off x="4935728" y="4076267"/>
              <a:ext cx="1872548" cy="447890"/>
            </a:xfrm>
            <a:prstGeom prst="rect">
              <a:avLst/>
            </a:prstGeom>
            <a:solidFill>
              <a:schemeClr val="tx1"/>
            </a:solidFill>
          </p:spPr>
          <p:txBody>
            <a:bodyPr wrap="square" lIns="0" tIns="0" rIns="0" bIns="0" rtlCol="0" anchor="ctr">
              <a:noAutofit/>
            </a:bodyPr>
            <a:lstStyle>
              <a:defPPr>
                <a:defRPr lang="en-US"/>
              </a:defPPr>
              <a:lvl1pPr>
                <a:spcBef>
                  <a:spcPts val="1200"/>
                </a:spcBef>
                <a:defRPr sz="1600" b="1" spc="30">
                  <a:solidFill>
                    <a:schemeClr val="bg1"/>
                  </a:solidFill>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pPr lvl="1"/>
              <a:r>
                <a:rPr lang="en-US" b="1" dirty="0">
                  <a:solidFill>
                    <a:schemeClr val="bg1"/>
                  </a:solidFill>
                </a:rPr>
                <a:t>Technical Standards Considerations</a:t>
              </a:r>
            </a:p>
          </p:txBody>
        </p:sp>
        <p:sp>
          <p:nvSpPr>
            <p:cNvPr id="50" name="Text Placeholder 6">
              <a:extLst>
                <a:ext uri="{FF2B5EF4-FFF2-40B4-BE49-F238E27FC236}">
                  <a16:creationId xmlns:a16="http://schemas.microsoft.com/office/drawing/2014/main" id="{80CB8EA3-6A31-43FC-B097-343C1C7D45BC}"/>
                </a:ext>
              </a:extLst>
            </p:cNvPr>
            <p:cNvSpPr txBox="1">
              <a:spLocks/>
            </p:cNvSpPr>
            <p:nvPr/>
          </p:nvSpPr>
          <p:spPr>
            <a:xfrm>
              <a:off x="4935728" y="4896736"/>
              <a:ext cx="2101294" cy="447890"/>
            </a:xfrm>
            <a:prstGeom prst="rect">
              <a:avLst/>
            </a:prstGeom>
            <a:no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r>
                <a:rPr lang="en-US" sz="1600" dirty="0"/>
                <a:t>Key Recommendations</a:t>
              </a:r>
            </a:p>
          </p:txBody>
        </p:sp>
        <p:sp>
          <p:nvSpPr>
            <p:cNvPr id="67" name="Text Placeholder 6">
              <a:extLst>
                <a:ext uri="{FF2B5EF4-FFF2-40B4-BE49-F238E27FC236}">
                  <a16:creationId xmlns:a16="http://schemas.microsoft.com/office/drawing/2014/main" id="{CCE35F3E-3BFC-47F8-931E-D0A5EE184138}"/>
                </a:ext>
              </a:extLst>
            </p:cNvPr>
            <p:cNvSpPr txBox="1">
              <a:spLocks/>
            </p:cNvSpPr>
            <p:nvPr/>
          </p:nvSpPr>
          <p:spPr>
            <a:xfrm>
              <a:off x="7727486" y="1698928"/>
              <a:ext cx="2013163" cy="447889"/>
            </a:xfrm>
            <a:prstGeom prst="rect">
              <a:avLst/>
            </a:prstGeom>
            <a:no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r>
                <a:rPr lang="en-US" sz="1600" dirty="0"/>
                <a:t>Contacts</a:t>
              </a:r>
            </a:p>
          </p:txBody>
        </p:sp>
        <p:grpSp>
          <p:nvGrpSpPr>
            <p:cNvPr id="68" name="Group 67">
              <a:extLst>
                <a:ext uri="{FF2B5EF4-FFF2-40B4-BE49-F238E27FC236}">
                  <a16:creationId xmlns:a16="http://schemas.microsoft.com/office/drawing/2014/main" id="{7B854C5F-C0C5-446A-9E09-91BF59549986}"/>
                </a:ext>
              </a:extLst>
            </p:cNvPr>
            <p:cNvGrpSpPr/>
            <p:nvPr/>
          </p:nvGrpSpPr>
          <p:grpSpPr>
            <a:xfrm>
              <a:off x="4868935" y="2188306"/>
              <a:ext cx="5324755" cy="3234732"/>
              <a:chOff x="3344931" y="2188303"/>
              <a:chExt cx="5324756" cy="3234732"/>
            </a:xfrm>
          </p:grpSpPr>
          <p:cxnSp>
            <p:nvCxnSpPr>
              <p:cNvPr id="69" name="Straight Connector 68">
                <a:extLst>
                  <a:ext uri="{FF2B5EF4-FFF2-40B4-BE49-F238E27FC236}">
                    <a16:creationId xmlns:a16="http://schemas.microsoft.com/office/drawing/2014/main" id="{6EE277E5-07E2-48D0-AD2C-3B03D152AA58}"/>
                  </a:ext>
                </a:extLst>
              </p:cNvPr>
              <p:cNvCxnSpPr/>
              <p:nvPr/>
            </p:nvCxnSpPr>
            <p:spPr>
              <a:xfrm>
                <a:off x="3344931" y="2188303"/>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329F9A9-D8C5-4827-93E9-4E0EE7ACEE71}"/>
                  </a:ext>
                </a:extLst>
              </p:cNvPr>
              <p:cNvCxnSpPr/>
              <p:nvPr/>
            </p:nvCxnSpPr>
            <p:spPr>
              <a:xfrm>
                <a:off x="3344931" y="2996986"/>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B152FC0-D240-428E-B4CE-FECC029411D9}"/>
                  </a:ext>
                </a:extLst>
              </p:cNvPr>
              <p:cNvCxnSpPr/>
              <p:nvPr/>
            </p:nvCxnSpPr>
            <p:spPr>
              <a:xfrm>
                <a:off x="3344931" y="3805669"/>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E08B9A7-A6F2-4F95-9EA6-CCDDEF7C84A2}"/>
                  </a:ext>
                </a:extLst>
              </p:cNvPr>
              <p:cNvCxnSpPr/>
              <p:nvPr/>
            </p:nvCxnSpPr>
            <p:spPr>
              <a:xfrm>
                <a:off x="3344931" y="4614352"/>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45EDB0B-CF54-43D4-B6D3-C8C9197BC2B0}"/>
                  </a:ext>
                </a:extLst>
              </p:cNvPr>
              <p:cNvCxnSpPr/>
              <p:nvPr/>
            </p:nvCxnSpPr>
            <p:spPr>
              <a:xfrm>
                <a:off x="3344931" y="5423035"/>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8C2828-4C42-427B-91AE-A84621657A84}"/>
                  </a:ext>
                </a:extLst>
              </p:cNvPr>
              <p:cNvCxnSpPr/>
              <p:nvPr/>
            </p:nvCxnSpPr>
            <p:spPr>
              <a:xfrm>
                <a:off x="6136685" y="2188303"/>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grpSp>
      </p:grpSp>
      <p:pic>
        <p:nvPicPr>
          <p:cNvPr id="7" name="Picture Placeholder 6" descr="A view of a city&#10;&#10;Description automatically generated">
            <a:extLst>
              <a:ext uri="{FF2B5EF4-FFF2-40B4-BE49-F238E27FC236}">
                <a16:creationId xmlns:a16="http://schemas.microsoft.com/office/drawing/2014/main" id="{FC44FBB4-32C1-417F-BD78-88A17F6E385A}"/>
              </a:ext>
            </a:extLst>
          </p:cNvPr>
          <p:cNvPicPr>
            <a:picLocks noGrp="1" noChangeAspect="1"/>
          </p:cNvPicPr>
          <p:nvPr>
            <p:ph type="pic" sz="quarter" idx="15"/>
          </p:nvPr>
        </p:nvPicPr>
        <p:blipFill>
          <a:blip r:embed="rId2">
            <a:extLst>
              <a:ext uri="{28A0092B-C50C-407E-A947-70E740481C1C}">
                <a14:useLocalDpi xmlns:a14="http://schemas.microsoft.com/office/drawing/2010/main"/>
              </a:ext>
            </a:extLst>
          </a:blip>
          <a:srcRect/>
          <a:stretch>
            <a:fillRect/>
          </a:stretch>
        </p:blipFill>
        <p:spPr/>
      </p:pic>
      <p:sp>
        <p:nvSpPr>
          <p:cNvPr id="4" name="Rectangle 3">
            <a:extLst>
              <a:ext uri="{FF2B5EF4-FFF2-40B4-BE49-F238E27FC236}">
                <a16:creationId xmlns:a16="http://schemas.microsoft.com/office/drawing/2014/main" id="{997D4066-1473-4439-B487-BAA1D199CEA3}"/>
              </a:ext>
            </a:extLst>
          </p:cNvPr>
          <p:cNvSpPr/>
          <p:nvPr/>
        </p:nvSpPr>
        <p:spPr>
          <a:xfrm>
            <a:off x="4584874" y="3630098"/>
            <a:ext cx="3291972" cy="473993"/>
          </a:xfrm>
          <a:prstGeom prst="rect">
            <a:avLst/>
          </a:prstGeom>
          <a:noFill/>
        </p:spPr>
        <p:txBody>
          <a:bodyPr wrap="square" lIns="0" tIns="0" rIns="0" bIns="0" rtlCol="0" anchor="ctr">
            <a:noAutofit/>
          </a:bodyPr>
          <a:lstStyle/>
          <a:p>
            <a:pPr>
              <a:spcBef>
                <a:spcPts val="1200"/>
              </a:spcBef>
            </a:pPr>
            <a:r>
              <a:rPr lang="en-GB" sz="1600" b="1" spc="30" dirty="0"/>
              <a:t>Regulatory and Statutory Considerations</a:t>
            </a:r>
            <a:endParaRPr lang="en-US" sz="1600" b="1" spc="30" dirty="0"/>
          </a:p>
        </p:txBody>
      </p:sp>
    </p:spTree>
    <p:extLst>
      <p:ext uri="{BB962C8B-B14F-4D97-AF65-F5344CB8AC3E}">
        <p14:creationId xmlns:p14="http://schemas.microsoft.com/office/powerpoint/2010/main" val="144455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F97F18-8D46-4F76-A189-455F9B8B3018}"/>
              </a:ext>
            </a:extLst>
          </p:cNvPr>
          <p:cNvSpPr>
            <a:spLocks noGrp="1"/>
          </p:cNvSpPr>
          <p:nvPr>
            <p:ph sz="half" idx="2"/>
          </p:nvPr>
        </p:nvSpPr>
        <p:spPr>
          <a:xfrm>
            <a:off x="6248400" y="1636664"/>
            <a:ext cx="5486400" cy="3584671"/>
          </a:xfrm>
        </p:spPr>
        <p:txBody>
          <a:bodyPr/>
          <a:lstStyle/>
          <a:p>
            <a:r>
              <a:rPr lang="en-US" dirty="0"/>
              <a:t>The main standards used for DER interconnection are:</a:t>
            </a:r>
          </a:p>
          <a:p>
            <a:pPr lvl="1"/>
            <a:r>
              <a:rPr lang="en-US" sz="1600" dirty="0"/>
              <a:t>IEEE 1547-2018</a:t>
            </a:r>
          </a:p>
          <a:p>
            <a:pPr lvl="1"/>
            <a:r>
              <a:rPr lang="en-US" sz="1600" dirty="0"/>
              <a:t>IEEE 1815 (DNP3)</a:t>
            </a:r>
          </a:p>
          <a:p>
            <a:pPr lvl="1"/>
            <a:r>
              <a:rPr lang="en-US" sz="1600" dirty="0"/>
              <a:t>IEEE 2030.5 (SEP 2.0)</a:t>
            </a:r>
          </a:p>
          <a:p>
            <a:pPr lvl="1"/>
            <a:r>
              <a:rPr lang="en-US" sz="1600" dirty="0"/>
              <a:t>UL 1741 (Inverter Performance Standards)</a:t>
            </a:r>
          </a:p>
          <a:p>
            <a:pPr lvl="1"/>
            <a:r>
              <a:rPr lang="en-US" sz="1600" dirty="0"/>
              <a:t>Smart Inverters (California Rule 21)</a:t>
            </a:r>
          </a:p>
          <a:p>
            <a:pPr lvl="1"/>
            <a:r>
              <a:rPr lang="en-US" sz="1600" dirty="0"/>
              <a:t>OpenADR 2.0</a:t>
            </a:r>
          </a:p>
          <a:p>
            <a:pPr lvl="1"/>
            <a:r>
              <a:rPr lang="en-US" sz="1600" dirty="0"/>
              <a:t>SunSpec Modbus</a:t>
            </a:r>
          </a:p>
          <a:p>
            <a:endParaRPr lang="en-US" dirty="0"/>
          </a:p>
        </p:txBody>
      </p:sp>
      <p:sp>
        <p:nvSpPr>
          <p:cNvPr id="4" name="Title 3">
            <a:extLst>
              <a:ext uri="{FF2B5EF4-FFF2-40B4-BE49-F238E27FC236}">
                <a16:creationId xmlns:a16="http://schemas.microsoft.com/office/drawing/2014/main" id="{AE3760DE-77CF-4103-931F-9630FC6D2189}"/>
              </a:ext>
            </a:extLst>
          </p:cNvPr>
          <p:cNvSpPr>
            <a:spLocks noGrp="1"/>
          </p:cNvSpPr>
          <p:nvPr>
            <p:ph type="title"/>
          </p:nvPr>
        </p:nvSpPr>
        <p:spPr/>
        <p:txBody>
          <a:bodyPr/>
          <a:lstStyle/>
          <a:p>
            <a:r>
              <a:rPr lang="en-GB" dirty="0"/>
              <a:t>Technical Standards Considerations</a:t>
            </a:r>
            <a:br>
              <a:rPr lang="en-GB" dirty="0"/>
            </a:br>
            <a:br>
              <a:rPr lang="en-US" dirty="0"/>
            </a:br>
            <a:endParaRPr lang="en-US" dirty="0"/>
          </a:p>
        </p:txBody>
      </p:sp>
      <p:sp>
        <p:nvSpPr>
          <p:cNvPr id="7" name="Content Placeholder 2">
            <a:extLst>
              <a:ext uri="{FF2B5EF4-FFF2-40B4-BE49-F238E27FC236}">
                <a16:creationId xmlns:a16="http://schemas.microsoft.com/office/drawing/2014/main" id="{1306C224-BF9B-4338-854C-88603DABF046}"/>
              </a:ext>
            </a:extLst>
          </p:cNvPr>
          <p:cNvSpPr txBox="1">
            <a:spLocks/>
          </p:cNvSpPr>
          <p:nvPr/>
        </p:nvSpPr>
        <p:spPr>
          <a:xfrm>
            <a:off x="364385" y="1636664"/>
            <a:ext cx="5486400" cy="3584671"/>
          </a:xfrm>
          <a:prstGeom prst="rect">
            <a:avLst/>
          </a:prstGeom>
        </p:spPr>
        <p:txBody>
          <a:bodyPr vert="horz" lIns="0" tIns="0" rIns="0" bIns="0" spcCol="301752" rtlCol="0">
            <a:noAutofit/>
          </a:bodyPr>
          <a:lstStyle>
            <a:lvl1pPr marL="182880" indent="-182880" algn="l" defTabSz="9144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1pPr>
            <a:lvl2pPr marL="36576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2pPr>
            <a:lvl3pPr marL="54864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3pPr>
            <a:lvl4pPr marL="73152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5pPr>
            <a:lvl6pPr marL="109728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6pPr>
            <a:lvl7pPr marL="128016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7pPr>
            <a:lvl8pPr marL="146304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8pPr>
            <a:lvl9pPr marL="164592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9pPr>
          </a:lstStyle>
          <a:p>
            <a:r>
              <a:rPr lang="en-US" dirty="0"/>
              <a:t>Over the last decade, work on standards was focused on ensuring that DER connected to the grid does not pose a risk to the grid stability. Today, the standardization process is going beyond that and is increasingly focused on providing a communication layer that enables more complex interaction between DER and the grid.</a:t>
            </a:r>
          </a:p>
          <a:p>
            <a:endParaRPr lang="en-US" dirty="0"/>
          </a:p>
        </p:txBody>
      </p:sp>
    </p:spTree>
    <p:extLst>
      <p:ext uri="{BB962C8B-B14F-4D97-AF65-F5344CB8AC3E}">
        <p14:creationId xmlns:p14="http://schemas.microsoft.com/office/powerpoint/2010/main" val="298380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75969F-06FB-4473-9209-E33E5E7719CD}"/>
              </a:ext>
            </a:extLst>
          </p:cNvPr>
          <p:cNvSpPr>
            <a:spLocks noGrp="1"/>
          </p:cNvSpPr>
          <p:nvPr>
            <p:ph type="title"/>
          </p:nvPr>
        </p:nvSpPr>
        <p:spPr/>
        <p:txBody>
          <a:bodyPr/>
          <a:lstStyle/>
          <a:p>
            <a:r>
              <a:rPr lang="en-US" dirty="0"/>
              <a:t>Table of Contents</a:t>
            </a:r>
            <a:endParaRPr lang="en-UM"/>
          </a:p>
        </p:txBody>
      </p:sp>
      <p:grpSp>
        <p:nvGrpSpPr>
          <p:cNvPr id="35" name="Group 34">
            <a:extLst>
              <a:ext uri="{FF2B5EF4-FFF2-40B4-BE49-F238E27FC236}">
                <a16:creationId xmlns:a16="http://schemas.microsoft.com/office/drawing/2014/main" id="{3F43E8B9-B609-4B29-A8C6-22C3391660B4}"/>
              </a:ext>
            </a:extLst>
          </p:cNvPr>
          <p:cNvGrpSpPr/>
          <p:nvPr/>
        </p:nvGrpSpPr>
        <p:grpSpPr>
          <a:xfrm>
            <a:off x="4525480" y="2075460"/>
            <a:ext cx="7169938" cy="3724411"/>
            <a:chOff x="4868935" y="1698627"/>
            <a:chExt cx="5324755" cy="3724411"/>
          </a:xfrm>
        </p:grpSpPr>
        <p:sp>
          <p:nvSpPr>
            <p:cNvPr id="37" name="Text Placeholder 6">
              <a:extLst>
                <a:ext uri="{FF2B5EF4-FFF2-40B4-BE49-F238E27FC236}">
                  <a16:creationId xmlns:a16="http://schemas.microsoft.com/office/drawing/2014/main" id="{3594898C-83A7-4993-A743-0FCD7956765A}"/>
                </a:ext>
              </a:extLst>
            </p:cNvPr>
            <p:cNvSpPr txBox="1">
              <a:spLocks/>
            </p:cNvSpPr>
            <p:nvPr/>
          </p:nvSpPr>
          <p:spPr>
            <a:xfrm>
              <a:off x="4935728" y="1698627"/>
              <a:ext cx="1872548" cy="447890"/>
            </a:xfrm>
            <a:prstGeom prst="rect">
              <a:avLst/>
            </a:prstGeom>
            <a:no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r>
                <a:rPr lang="en-US" sz="1600" dirty="0"/>
                <a:t>Introduction</a:t>
              </a:r>
            </a:p>
          </p:txBody>
        </p:sp>
        <p:sp>
          <p:nvSpPr>
            <p:cNvPr id="39" name="Text Placeholder 6">
              <a:extLst>
                <a:ext uri="{FF2B5EF4-FFF2-40B4-BE49-F238E27FC236}">
                  <a16:creationId xmlns:a16="http://schemas.microsoft.com/office/drawing/2014/main" id="{66086B9C-ACAC-47D7-8ADA-85F7BC402E62}"/>
                </a:ext>
              </a:extLst>
            </p:cNvPr>
            <p:cNvSpPr txBox="1">
              <a:spLocks/>
            </p:cNvSpPr>
            <p:nvPr/>
          </p:nvSpPr>
          <p:spPr>
            <a:xfrm>
              <a:off x="4935728" y="2488958"/>
              <a:ext cx="2013146" cy="447890"/>
            </a:xfrm>
            <a:prstGeom prst="rect">
              <a:avLst/>
            </a:prstGeom>
            <a:noFill/>
          </p:spPr>
          <p:txBody>
            <a:bodyPr wrap="square" lIns="0" tIns="0" rIns="0" bIns="0" rtlCol="0" anchor="ctr">
              <a:noAutofit/>
            </a:bodyPr>
            <a:lstStyle>
              <a:defPPr>
                <a:defRPr lang="en-US"/>
              </a:defPPr>
              <a:lvl1pPr indent="0">
                <a:lnSpc>
                  <a:spcPct val="100000"/>
                </a:lnSpc>
                <a:spcBef>
                  <a:spcPts val="1200"/>
                </a:spcBef>
                <a:spcAft>
                  <a:spcPts val="0"/>
                </a:spcAft>
                <a:buFont typeface="Arial"/>
                <a:buNone/>
                <a:defRPr sz="1600" b="1" i="0" spc="30" baseline="0">
                  <a:ea typeface="Neue Haas Grotesk Display Std 55 Roman" charset="0"/>
                  <a:cs typeface="Neue Haas Grotesk Display Std 55 Roman" charset="0"/>
                </a:defRPr>
              </a:lvl1pPr>
              <a:lvl2pPr marL="0" indent="0">
                <a:lnSpc>
                  <a:spcPct val="100000"/>
                </a:lnSpc>
                <a:spcBef>
                  <a:spcPts val="1000"/>
                </a:spcBef>
                <a:spcAft>
                  <a:spcPts val="0"/>
                </a:spcAft>
                <a:buFont typeface="Arial"/>
                <a:buNone/>
                <a:tabLst/>
                <a:defRPr sz="1600" b="0" i="0" spc="0" baseline="0">
                  <a:ea typeface="Arial" charset="0"/>
                  <a:cs typeface="Arial" charset="0"/>
                </a:defRPr>
              </a:lvl2pPr>
              <a:lvl3pPr marL="155448" indent="-155448">
                <a:lnSpc>
                  <a:spcPct val="100000"/>
                </a:lnSpc>
                <a:spcBef>
                  <a:spcPts val="1000"/>
                </a:spcBef>
                <a:spcAft>
                  <a:spcPts val="0"/>
                </a:spcAft>
                <a:buFont typeface="Arial"/>
                <a:buChar char="•"/>
                <a:tabLst/>
                <a:defRPr sz="1600" b="0" i="0" spc="0" baseline="0">
                  <a:ea typeface="Arial" charset="0"/>
                  <a:cs typeface="Arial" charset="0"/>
                </a:defRPr>
              </a:lvl3pPr>
              <a:lvl4pPr marL="310896" indent="-155448">
                <a:lnSpc>
                  <a:spcPct val="100000"/>
                </a:lnSpc>
                <a:spcBef>
                  <a:spcPts val="1000"/>
                </a:spcBef>
                <a:spcAft>
                  <a:spcPts val="0"/>
                </a:spcAft>
                <a:buFont typeface="Arial" panose="020B0604020202020204" pitchFamily="34" charset="0"/>
                <a:buChar char="-"/>
                <a:tabLst/>
                <a:defRPr sz="1600" b="0" i="0" spc="0" baseline="0">
                  <a:ea typeface="Arial" charset="0"/>
                  <a:cs typeface="Arial" charset="0"/>
                </a:defRPr>
              </a:lvl4pPr>
              <a:lvl5pPr marL="466344" indent="-155448">
                <a:lnSpc>
                  <a:spcPct val="100000"/>
                </a:lnSpc>
                <a:spcBef>
                  <a:spcPts val="1000"/>
                </a:spcBef>
                <a:spcAft>
                  <a:spcPts val="0"/>
                </a:spcAft>
                <a:buFont typeface="Arial"/>
                <a:buChar char="•"/>
                <a:tabLst/>
                <a:defRPr sz="1600" b="0" i="0" spc="0" baseline="0">
                  <a:ea typeface="Arial" charset="0"/>
                  <a:cs typeface="Arial" charset="0"/>
                </a:defRPr>
              </a:lvl5pPr>
              <a:lvl6pPr marL="621792" indent="-155448">
                <a:lnSpc>
                  <a:spcPct val="100000"/>
                </a:lnSpc>
                <a:spcBef>
                  <a:spcPts val="800"/>
                </a:spcBef>
                <a:spcAft>
                  <a:spcPts val="0"/>
                </a:spcAft>
                <a:buFont typeface="Arial"/>
                <a:buChar char="•"/>
                <a:tabLst/>
                <a:defRPr sz="1400" b="0" i="0" spc="0" baseline="0">
                  <a:ea typeface="Arial" charset="0"/>
                  <a:cs typeface="Arial" charset="0"/>
                </a:defRPr>
              </a:lvl6pPr>
              <a:lvl7pPr marL="9525" indent="0">
                <a:lnSpc>
                  <a:spcPct val="100000"/>
                </a:lnSpc>
                <a:spcBef>
                  <a:spcPts val="600"/>
                </a:spcBef>
                <a:spcAft>
                  <a:spcPts val="0"/>
                </a:spcAft>
                <a:buFont typeface="Arial"/>
                <a:buNone/>
                <a:tabLst/>
                <a:defRPr sz="1200" b="0" i="1" spc="0" baseline="0">
                  <a:ea typeface="Arial" charset="0"/>
                  <a:cs typeface="Arial" charset="0"/>
                </a:defRPr>
              </a:lvl7pPr>
              <a:lvl8pPr marL="155448" indent="-155448">
                <a:lnSpc>
                  <a:spcPct val="100000"/>
                </a:lnSpc>
                <a:spcBef>
                  <a:spcPts val="600"/>
                </a:spcBef>
                <a:spcAft>
                  <a:spcPts val="0"/>
                </a:spcAft>
                <a:buFont typeface="Arial"/>
                <a:buChar char="•"/>
                <a:tabLst/>
                <a:defRPr sz="1200" b="0" i="0" spc="0" baseline="0">
                  <a:ea typeface="Arial" charset="0"/>
                  <a:cs typeface="Arial" charset="0"/>
                </a:defRPr>
              </a:lvl8pPr>
              <a:lvl9pPr marL="310896" indent="-155448">
                <a:lnSpc>
                  <a:spcPct val="100000"/>
                </a:lnSpc>
                <a:spcBef>
                  <a:spcPts val="600"/>
                </a:spcBef>
                <a:spcAft>
                  <a:spcPts val="0"/>
                </a:spcAft>
                <a:buFont typeface="Arial"/>
                <a:buChar char="•"/>
                <a:defRPr sz="1200" b="0" i="0" spc="0" baseline="0">
                  <a:ea typeface="Arial" charset="0"/>
                  <a:cs typeface="Arial" charset="0"/>
                </a:defRPr>
              </a:lvl9pPr>
            </a:lstStyle>
            <a:p>
              <a:r>
                <a:rPr lang="en-US" dirty="0"/>
                <a:t>Why DER?</a:t>
              </a:r>
            </a:p>
          </p:txBody>
        </p:sp>
        <p:sp>
          <p:nvSpPr>
            <p:cNvPr id="41" name="Text Placeholder 6">
              <a:extLst>
                <a:ext uri="{FF2B5EF4-FFF2-40B4-BE49-F238E27FC236}">
                  <a16:creationId xmlns:a16="http://schemas.microsoft.com/office/drawing/2014/main" id="{E1129FCA-53CD-402A-9B5B-F61F40C98EB7}"/>
                </a:ext>
              </a:extLst>
            </p:cNvPr>
            <p:cNvSpPr txBox="1">
              <a:spLocks/>
            </p:cNvSpPr>
            <p:nvPr/>
          </p:nvSpPr>
          <p:spPr>
            <a:xfrm>
              <a:off x="4935728" y="3226456"/>
              <a:ext cx="1797076" cy="447890"/>
            </a:xfrm>
            <a:prstGeom prst="rect">
              <a:avLst/>
            </a:prstGeom>
            <a:no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endParaRPr lang="en-US" sz="1600" dirty="0"/>
            </a:p>
          </p:txBody>
        </p:sp>
        <p:sp>
          <p:nvSpPr>
            <p:cNvPr id="48" name="Text Placeholder 6">
              <a:extLst>
                <a:ext uri="{FF2B5EF4-FFF2-40B4-BE49-F238E27FC236}">
                  <a16:creationId xmlns:a16="http://schemas.microsoft.com/office/drawing/2014/main" id="{885F8662-1C7D-4D9D-AE6F-799E1BA3991B}"/>
                </a:ext>
              </a:extLst>
            </p:cNvPr>
            <p:cNvSpPr txBox="1">
              <a:spLocks/>
            </p:cNvSpPr>
            <p:nvPr/>
          </p:nvSpPr>
          <p:spPr>
            <a:xfrm>
              <a:off x="4935728" y="4076267"/>
              <a:ext cx="1872548" cy="447890"/>
            </a:xfrm>
            <a:prstGeom prst="rect">
              <a:avLst/>
            </a:prstGeom>
            <a:noFill/>
          </p:spPr>
          <p:txBody>
            <a:bodyPr wrap="square" lIns="0" tIns="0" rIns="0" bIns="0" rtlCol="0" anchor="ctr">
              <a:noAutofit/>
            </a:bodyPr>
            <a:lstStyle>
              <a:defPPr>
                <a:defRPr lang="en-US"/>
              </a:defPPr>
              <a:lvl1pPr indent="0">
                <a:lnSpc>
                  <a:spcPct val="100000"/>
                </a:lnSpc>
                <a:spcBef>
                  <a:spcPts val="1200"/>
                </a:spcBef>
                <a:spcAft>
                  <a:spcPts val="0"/>
                </a:spcAft>
                <a:buFont typeface="Arial"/>
                <a:buNone/>
                <a:defRPr sz="1600" b="1" i="0" spc="30" baseline="0">
                  <a:ea typeface="Neue Haas Grotesk Display Std 55 Roman" charset="0"/>
                  <a:cs typeface="Neue Haas Grotesk Display Std 55 Roman" charset="0"/>
                </a:defRPr>
              </a:lvl1pPr>
              <a:lvl2pPr marL="0" indent="0">
                <a:lnSpc>
                  <a:spcPct val="100000"/>
                </a:lnSpc>
                <a:spcBef>
                  <a:spcPts val="1000"/>
                </a:spcBef>
                <a:spcAft>
                  <a:spcPts val="0"/>
                </a:spcAft>
                <a:buFont typeface="Arial"/>
                <a:buNone/>
                <a:tabLst/>
                <a:defRPr sz="1600" b="0" i="0" spc="0" baseline="0">
                  <a:ea typeface="Arial" charset="0"/>
                  <a:cs typeface="Arial" charset="0"/>
                </a:defRPr>
              </a:lvl2pPr>
              <a:lvl3pPr marL="155448" indent="-155448">
                <a:lnSpc>
                  <a:spcPct val="100000"/>
                </a:lnSpc>
                <a:spcBef>
                  <a:spcPts val="1000"/>
                </a:spcBef>
                <a:spcAft>
                  <a:spcPts val="0"/>
                </a:spcAft>
                <a:buFont typeface="Arial"/>
                <a:buChar char="•"/>
                <a:tabLst/>
                <a:defRPr sz="1600" b="0" i="0" spc="0" baseline="0">
                  <a:ea typeface="Arial" charset="0"/>
                  <a:cs typeface="Arial" charset="0"/>
                </a:defRPr>
              </a:lvl3pPr>
              <a:lvl4pPr marL="310896" indent="-155448">
                <a:lnSpc>
                  <a:spcPct val="100000"/>
                </a:lnSpc>
                <a:spcBef>
                  <a:spcPts val="1000"/>
                </a:spcBef>
                <a:spcAft>
                  <a:spcPts val="0"/>
                </a:spcAft>
                <a:buFont typeface="Arial" panose="020B0604020202020204" pitchFamily="34" charset="0"/>
                <a:buChar char="-"/>
                <a:tabLst/>
                <a:defRPr sz="1600" b="0" i="0" spc="0" baseline="0">
                  <a:ea typeface="Arial" charset="0"/>
                  <a:cs typeface="Arial" charset="0"/>
                </a:defRPr>
              </a:lvl4pPr>
              <a:lvl5pPr marL="466344" indent="-155448">
                <a:lnSpc>
                  <a:spcPct val="100000"/>
                </a:lnSpc>
                <a:spcBef>
                  <a:spcPts val="1000"/>
                </a:spcBef>
                <a:spcAft>
                  <a:spcPts val="0"/>
                </a:spcAft>
                <a:buFont typeface="Arial"/>
                <a:buChar char="•"/>
                <a:tabLst/>
                <a:defRPr sz="1600" b="0" i="0" spc="0" baseline="0">
                  <a:ea typeface="Arial" charset="0"/>
                  <a:cs typeface="Arial" charset="0"/>
                </a:defRPr>
              </a:lvl5pPr>
              <a:lvl6pPr marL="621792" indent="-155448">
                <a:lnSpc>
                  <a:spcPct val="100000"/>
                </a:lnSpc>
                <a:spcBef>
                  <a:spcPts val="800"/>
                </a:spcBef>
                <a:spcAft>
                  <a:spcPts val="0"/>
                </a:spcAft>
                <a:buFont typeface="Arial"/>
                <a:buChar char="•"/>
                <a:tabLst/>
                <a:defRPr sz="1400" b="0" i="0" spc="0" baseline="0">
                  <a:ea typeface="Arial" charset="0"/>
                  <a:cs typeface="Arial" charset="0"/>
                </a:defRPr>
              </a:lvl6pPr>
              <a:lvl7pPr marL="9525" indent="0">
                <a:lnSpc>
                  <a:spcPct val="100000"/>
                </a:lnSpc>
                <a:spcBef>
                  <a:spcPts val="600"/>
                </a:spcBef>
                <a:spcAft>
                  <a:spcPts val="0"/>
                </a:spcAft>
                <a:buFont typeface="Arial"/>
                <a:buNone/>
                <a:tabLst/>
                <a:defRPr sz="1200" b="0" i="1" spc="0" baseline="0">
                  <a:ea typeface="Arial" charset="0"/>
                  <a:cs typeface="Arial" charset="0"/>
                </a:defRPr>
              </a:lvl7pPr>
              <a:lvl8pPr marL="155448" indent="-155448">
                <a:lnSpc>
                  <a:spcPct val="100000"/>
                </a:lnSpc>
                <a:spcBef>
                  <a:spcPts val="600"/>
                </a:spcBef>
                <a:spcAft>
                  <a:spcPts val="0"/>
                </a:spcAft>
                <a:buFont typeface="Arial"/>
                <a:buChar char="•"/>
                <a:tabLst/>
                <a:defRPr sz="1200" b="0" i="0" spc="0" baseline="0">
                  <a:ea typeface="Arial" charset="0"/>
                  <a:cs typeface="Arial" charset="0"/>
                </a:defRPr>
              </a:lvl8pPr>
              <a:lvl9pPr marL="310896" indent="-155448">
                <a:lnSpc>
                  <a:spcPct val="100000"/>
                </a:lnSpc>
                <a:spcBef>
                  <a:spcPts val="600"/>
                </a:spcBef>
                <a:spcAft>
                  <a:spcPts val="0"/>
                </a:spcAft>
                <a:buFont typeface="Arial"/>
                <a:buChar char="•"/>
                <a:defRPr sz="1200" b="0" i="0" spc="0" baseline="0">
                  <a:ea typeface="Arial" charset="0"/>
                  <a:cs typeface="Arial" charset="0"/>
                </a:defRPr>
              </a:lvl9pPr>
            </a:lstStyle>
            <a:p>
              <a:pPr lvl="1"/>
              <a:r>
                <a:rPr lang="en-US" b="1" dirty="0"/>
                <a:t>Technical Standards Considerations</a:t>
              </a:r>
            </a:p>
          </p:txBody>
        </p:sp>
        <p:sp>
          <p:nvSpPr>
            <p:cNvPr id="50" name="Text Placeholder 6">
              <a:extLst>
                <a:ext uri="{FF2B5EF4-FFF2-40B4-BE49-F238E27FC236}">
                  <a16:creationId xmlns:a16="http://schemas.microsoft.com/office/drawing/2014/main" id="{80CB8EA3-6A31-43FC-B097-343C1C7D45BC}"/>
                </a:ext>
              </a:extLst>
            </p:cNvPr>
            <p:cNvSpPr txBox="1">
              <a:spLocks/>
            </p:cNvSpPr>
            <p:nvPr/>
          </p:nvSpPr>
          <p:spPr>
            <a:xfrm>
              <a:off x="4935728" y="4896736"/>
              <a:ext cx="2101294" cy="447890"/>
            </a:xfrm>
            <a:prstGeom prst="rect">
              <a:avLst/>
            </a:prstGeom>
            <a:solidFill>
              <a:schemeClr val="tx1"/>
            </a:solidFill>
          </p:spPr>
          <p:txBody>
            <a:bodyPr wrap="square" lIns="0" tIns="0" rIns="0" bIns="0" rtlCol="0" anchor="ctr">
              <a:noAutofit/>
            </a:bodyPr>
            <a:lstStyle>
              <a:defPPr>
                <a:defRPr lang="en-US"/>
              </a:defPPr>
              <a:lvl1pPr>
                <a:spcBef>
                  <a:spcPts val="1200"/>
                </a:spcBef>
                <a:defRPr sz="1600" b="1" spc="30">
                  <a:solidFill>
                    <a:schemeClr val="bg1"/>
                  </a:solidFill>
                </a:defRPr>
              </a:lvl1pPr>
              <a:lvl2pPr marL="0" lvl="1" indent="0">
                <a:lnSpc>
                  <a:spcPct val="100000"/>
                </a:lnSpc>
                <a:spcBef>
                  <a:spcPts val="1000"/>
                </a:spcBef>
                <a:spcAft>
                  <a:spcPts val="0"/>
                </a:spcAft>
                <a:buFont typeface="Arial"/>
                <a:buNone/>
                <a:tabLst/>
                <a:defRPr sz="1600" b="1" i="0" spc="0" baseline="0">
                  <a:solidFill>
                    <a:schemeClr val="bg1"/>
                  </a:solidFill>
                  <a:ea typeface="Arial" charset="0"/>
                  <a:cs typeface="Arial" charset="0"/>
                </a:defRPr>
              </a:lvl2pPr>
              <a:lvl3pPr marL="155448" indent="-155448">
                <a:lnSpc>
                  <a:spcPct val="100000"/>
                </a:lnSpc>
                <a:spcBef>
                  <a:spcPts val="1000"/>
                </a:spcBef>
                <a:spcAft>
                  <a:spcPts val="0"/>
                </a:spcAft>
                <a:buFont typeface="Arial"/>
                <a:buChar char="•"/>
                <a:tabLst/>
                <a:defRPr sz="1600" b="0" i="0" spc="0" baseline="0">
                  <a:ea typeface="Arial" charset="0"/>
                  <a:cs typeface="Arial" charset="0"/>
                </a:defRPr>
              </a:lvl3pPr>
              <a:lvl4pPr marL="310896" indent="-155448">
                <a:lnSpc>
                  <a:spcPct val="100000"/>
                </a:lnSpc>
                <a:spcBef>
                  <a:spcPts val="1000"/>
                </a:spcBef>
                <a:spcAft>
                  <a:spcPts val="0"/>
                </a:spcAft>
                <a:buFont typeface="Arial" panose="020B0604020202020204" pitchFamily="34" charset="0"/>
                <a:buChar char="-"/>
                <a:tabLst/>
                <a:defRPr sz="1600" b="0" i="0" spc="0" baseline="0">
                  <a:ea typeface="Arial" charset="0"/>
                  <a:cs typeface="Arial" charset="0"/>
                </a:defRPr>
              </a:lvl4pPr>
              <a:lvl5pPr marL="466344" indent="-155448">
                <a:lnSpc>
                  <a:spcPct val="100000"/>
                </a:lnSpc>
                <a:spcBef>
                  <a:spcPts val="1000"/>
                </a:spcBef>
                <a:spcAft>
                  <a:spcPts val="0"/>
                </a:spcAft>
                <a:buFont typeface="Arial"/>
                <a:buChar char="•"/>
                <a:tabLst/>
                <a:defRPr sz="1600" b="0" i="0" spc="0" baseline="0">
                  <a:ea typeface="Arial" charset="0"/>
                  <a:cs typeface="Arial" charset="0"/>
                </a:defRPr>
              </a:lvl5pPr>
              <a:lvl6pPr marL="621792" indent="-155448">
                <a:lnSpc>
                  <a:spcPct val="100000"/>
                </a:lnSpc>
                <a:spcBef>
                  <a:spcPts val="800"/>
                </a:spcBef>
                <a:spcAft>
                  <a:spcPts val="0"/>
                </a:spcAft>
                <a:buFont typeface="Arial"/>
                <a:buChar char="•"/>
                <a:tabLst/>
                <a:defRPr sz="1400" b="0" i="0" spc="0" baseline="0">
                  <a:ea typeface="Arial" charset="0"/>
                  <a:cs typeface="Arial" charset="0"/>
                </a:defRPr>
              </a:lvl6pPr>
              <a:lvl7pPr marL="9525" indent="0">
                <a:lnSpc>
                  <a:spcPct val="100000"/>
                </a:lnSpc>
                <a:spcBef>
                  <a:spcPts val="600"/>
                </a:spcBef>
                <a:spcAft>
                  <a:spcPts val="0"/>
                </a:spcAft>
                <a:buFont typeface="Arial"/>
                <a:buNone/>
                <a:tabLst/>
                <a:defRPr sz="1200" b="0" i="1" spc="0" baseline="0">
                  <a:ea typeface="Arial" charset="0"/>
                  <a:cs typeface="Arial" charset="0"/>
                </a:defRPr>
              </a:lvl7pPr>
              <a:lvl8pPr marL="155448" indent="-155448">
                <a:lnSpc>
                  <a:spcPct val="100000"/>
                </a:lnSpc>
                <a:spcBef>
                  <a:spcPts val="600"/>
                </a:spcBef>
                <a:spcAft>
                  <a:spcPts val="0"/>
                </a:spcAft>
                <a:buFont typeface="Arial"/>
                <a:buChar char="•"/>
                <a:tabLst/>
                <a:defRPr sz="1200" b="0" i="0" spc="0" baseline="0">
                  <a:ea typeface="Arial" charset="0"/>
                  <a:cs typeface="Arial" charset="0"/>
                </a:defRPr>
              </a:lvl8pPr>
              <a:lvl9pPr marL="310896" indent="-155448">
                <a:lnSpc>
                  <a:spcPct val="100000"/>
                </a:lnSpc>
                <a:spcBef>
                  <a:spcPts val="600"/>
                </a:spcBef>
                <a:spcAft>
                  <a:spcPts val="0"/>
                </a:spcAft>
                <a:buFont typeface="Arial"/>
                <a:buChar char="•"/>
                <a:defRPr sz="1200" b="0" i="0" spc="0" baseline="0">
                  <a:ea typeface="Arial" charset="0"/>
                  <a:cs typeface="Arial" charset="0"/>
                </a:defRPr>
              </a:lvl9pPr>
            </a:lstStyle>
            <a:p>
              <a:r>
                <a:rPr lang="en-US" dirty="0"/>
                <a:t>Key Recommendations</a:t>
              </a:r>
            </a:p>
          </p:txBody>
        </p:sp>
        <p:sp>
          <p:nvSpPr>
            <p:cNvPr id="67" name="Text Placeholder 6">
              <a:extLst>
                <a:ext uri="{FF2B5EF4-FFF2-40B4-BE49-F238E27FC236}">
                  <a16:creationId xmlns:a16="http://schemas.microsoft.com/office/drawing/2014/main" id="{CCE35F3E-3BFC-47F8-931E-D0A5EE184138}"/>
                </a:ext>
              </a:extLst>
            </p:cNvPr>
            <p:cNvSpPr txBox="1">
              <a:spLocks/>
            </p:cNvSpPr>
            <p:nvPr/>
          </p:nvSpPr>
          <p:spPr>
            <a:xfrm>
              <a:off x="7727486" y="1698928"/>
              <a:ext cx="2013163" cy="447889"/>
            </a:xfrm>
            <a:prstGeom prst="rect">
              <a:avLst/>
            </a:prstGeom>
            <a:noFill/>
          </p:spPr>
          <p:txBody>
            <a:bodyPr wrap="square" lIns="0" tIns="0" rIns="0" bIns="0" rtlCol="0" anchor="ctr">
              <a:noAutofit/>
            </a:bodyPr>
            <a:lstStyle>
              <a:lvl1pPr marL="0" indent="0" algn="l" defTabSz="914400" rtl="0" eaLnBrk="1" latinLnBrk="0" hangingPunct="1">
                <a:lnSpc>
                  <a:spcPct val="100000"/>
                </a:lnSpc>
                <a:spcBef>
                  <a:spcPts val="1200"/>
                </a:spcBef>
                <a:spcAft>
                  <a:spcPts val="0"/>
                </a:spcAft>
                <a:buFont typeface="Arial"/>
                <a:buNone/>
                <a:defRPr lang="en-US" sz="1800" b="1" i="0" kern="1200" spc="30" baseline="0" dirty="0">
                  <a:solidFill>
                    <a:schemeClr val="tx1"/>
                  </a:solidFill>
                  <a:latin typeface="+mn-lt"/>
                  <a:ea typeface="Neue Haas Grotesk Display Std 55 Roman" charset="0"/>
                  <a:cs typeface="Neue Haas Grotesk Display Std 55 Roman" charset="0"/>
                </a:defRPr>
              </a:lvl1pPr>
              <a:lvl2pPr marL="0" indent="0" algn="l" defTabSz="914400" rtl="0" eaLnBrk="1" latinLnBrk="0" hangingPunct="1">
                <a:lnSpc>
                  <a:spcPct val="100000"/>
                </a:lnSpc>
                <a:spcBef>
                  <a:spcPts val="1000"/>
                </a:spcBef>
                <a:spcAft>
                  <a:spcPts val="0"/>
                </a:spcAft>
                <a:buFont typeface="Arial"/>
                <a:buNone/>
                <a:tabLst/>
                <a:defRPr sz="1600" b="0" i="0" kern="1200" spc="0" baseline="0">
                  <a:solidFill>
                    <a:schemeClr val="tx1"/>
                  </a:solidFill>
                  <a:latin typeface="+mn-lt"/>
                  <a:ea typeface="Arial" charset="0"/>
                  <a:cs typeface="Arial" charset="0"/>
                </a:defRPr>
              </a:lvl2pPr>
              <a:lvl3pPr marL="155448"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3pPr>
              <a:lvl4pPr marL="310896" indent="-155448" algn="l" defTabSz="914400" rtl="0" eaLnBrk="1" latinLnBrk="0" hangingPunct="1">
                <a:lnSpc>
                  <a:spcPct val="100000"/>
                </a:lnSpc>
                <a:spcBef>
                  <a:spcPts val="1000"/>
                </a:spcBef>
                <a:spcAft>
                  <a:spcPts val="0"/>
                </a:spcAft>
                <a:buFont typeface="Arial" panose="020B0604020202020204" pitchFamily="34" charset="0"/>
                <a:buChar char="-"/>
                <a:tabLst/>
                <a:defRPr sz="1600" b="0" i="0" kern="1200" spc="0" baseline="0">
                  <a:solidFill>
                    <a:schemeClr val="tx1"/>
                  </a:solidFill>
                  <a:latin typeface="+mn-lt"/>
                  <a:ea typeface="Arial" charset="0"/>
                  <a:cs typeface="Arial" charset="0"/>
                </a:defRPr>
              </a:lvl4pPr>
              <a:lvl5pPr marL="466344" indent="-155448" algn="l" defTabSz="914400" rtl="0" eaLnBrk="1" latinLnBrk="0" hangingPunct="1">
                <a:lnSpc>
                  <a:spcPct val="100000"/>
                </a:lnSpc>
                <a:spcBef>
                  <a:spcPts val="1000"/>
                </a:spcBef>
                <a:spcAft>
                  <a:spcPts val="0"/>
                </a:spcAft>
                <a:buFont typeface="Arial"/>
                <a:buChar char="•"/>
                <a:tabLst/>
                <a:defRPr sz="1600" b="0" i="0" kern="1200" spc="0" baseline="0">
                  <a:solidFill>
                    <a:schemeClr val="tx1"/>
                  </a:solidFill>
                  <a:latin typeface="+mn-lt"/>
                  <a:ea typeface="Arial" charset="0"/>
                  <a:cs typeface="Arial" charset="0"/>
                </a:defRPr>
              </a:lvl5pPr>
              <a:lvl6pPr marL="621792" indent="-155448" algn="l" defTabSz="914400" rtl="0" eaLnBrk="1" latinLnBrk="0" hangingPunct="1">
                <a:lnSpc>
                  <a:spcPct val="100000"/>
                </a:lnSpc>
                <a:spcBef>
                  <a:spcPts val="800"/>
                </a:spcBef>
                <a:spcAft>
                  <a:spcPts val="0"/>
                </a:spcAft>
                <a:buFont typeface="Arial"/>
                <a:buChar char="•"/>
                <a:tabLst/>
                <a:defRPr sz="1400" b="0" i="0" kern="1200" spc="0" baseline="0">
                  <a:solidFill>
                    <a:schemeClr val="tx1"/>
                  </a:solidFill>
                  <a:latin typeface="+mn-lt"/>
                  <a:ea typeface="Arial" charset="0"/>
                  <a:cs typeface="Arial" charset="0"/>
                </a:defRPr>
              </a:lvl6pPr>
              <a:lvl7pPr marL="9525" indent="0" algn="l" defTabSz="914400" rtl="0" eaLnBrk="1" latinLnBrk="0" hangingPunct="1">
                <a:lnSpc>
                  <a:spcPct val="100000"/>
                </a:lnSpc>
                <a:spcBef>
                  <a:spcPts val="600"/>
                </a:spcBef>
                <a:spcAft>
                  <a:spcPts val="0"/>
                </a:spcAft>
                <a:buFont typeface="Arial"/>
                <a:buNone/>
                <a:tabLst/>
                <a:defRPr sz="1200" b="0" i="1" kern="1200" spc="0" baseline="0">
                  <a:solidFill>
                    <a:schemeClr val="tx1"/>
                  </a:solidFill>
                  <a:latin typeface="+mn-lt"/>
                  <a:ea typeface="Arial" charset="0"/>
                  <a:cs typeface="Arial" charset="0"/>
                </a:defRPr>
              </a:lvl7pPr>
              <a:lvl8pPr marL="155448" indent="-155448" algn="l" defTabSz="914400" rtl="0" eaLnBrk="1" latinLnBrk="0" hangingPunct="1">
                <a:lnSpc>
                  <a:spcPct val="100000"/>
                </a:lnSpc>
                <a:spcBef>
                  <a:spcPts val="600"/>
                </a:spcBef>
                <a:spcAft>
                  <a:spcPts val="0"/>
                </a:spcAft>
                <a:buFont typeface="Arial"/>
                <a:buChar char="•"/>
                <a:tabLst/>
                <a:defRPr sz="1200" b="0" i="0" kern="1200" spc="0" baseline="0">
                  <a:solidFill>
                    <a:schemeClr val="tx1"/>
                  </a:solidFill>
                  <a:latin typeface="+mn-lt"/>
                  <a:ea typeface="Arial" charset="0"/>
                  <a:cs typeface="Arial" charset="0"/>
                </a:defRPr>
              </a:lvl8pPr>
              <a:lvl9pPr marL="310896" indent="-155448" algn="l" defTabSz="914400" rtl="0" eaLnBrk="1" latinLnBrk="0" hangingPunct="1">
                <a:lnSpc>
                  <a:spcPct val="100000"/>
                </a:lnSpc>
                <a:spcBef>
                  <a:spcPts val="600"/>
                </a:spcBef>
                <a:spcAft>
                  <a:spcPts val="0"/>
                </a:spcAft>
                <a:buFont typeface="Arial"/>
                <a:buChar char="•"/>
                <a:defRPr sz="1200" b="0" i="0" kern="1200" spc="0" baseline="0">
                  <a:solidFill>
                    <a:schemeClr val="tx1"/>
                  </a:solidFill>
                  <a:latin typeface="+mn-lt"/>
                  <a:ea typeface="Arial" charset="0"/>
                  <a:cs typeface="Arial" charset="0"/>
                </a:defRPr>
              </a:lvl9pPr>
            </a:lstStyle>
            <a:p>
              <a:r>
                <a:rPr lang="en-US" sz="1600" dirty="0"/>
                <a:t>Contacts</a:t>
              </a:r>
            </a:p>
          </p:txBody>
        </p:sp>
        <p:grpSp>
          <p:nvGrpSpPr>
            <p:cNvPr id="68" name="Group 67">
              <a:extLst>
                <a:ext uri="{FF2B5EF4-FFF2-40B4-BE49-F238E27FC236}">
                  <a16:creationId xmlns:a16="http://schemas.microsoft.com/office/drawing/2014/main" id="{7B854C5F-C0C5-446A-9E09-91BF59549986}"/>
                </a:ext>
              </a:extLst>
            </p:cNvPr>
            <p:cNvGrpSpPr/>
            <p:nvPr/>
          </p:nvGrpSpPr>
          <p:grpSpPr>
            <a:xfrm>
              <a:off x="4868935" y="2188306"/>
              <a:ext cx="5324755" cy="3234732"/>
              <a:chOff x="3344931" y="2188303"/>
              <a:chExt cx="5324756" cy="3234732"/>
            </a:xfrm>
          </p:grpSpPr>
          <p:cxnSp>
            <p:nvCxnSpPr>
              <p:cNvPr id="69" name="Straight Connector 68">
                <a:extLst>
                  <a:ext uri="{FF2B5EF4-FFF2-40B4-BE49-F238E27FC236}">
                    <a16:creationId xmlns:a16="http://schemas.microsoft.com/office/drawing/2014/main" id="{6EE277E5-07E2-48D0-AD2C-3B03D152AA58}"/>
                  </a:ext>
                </a:extLst>
              </p:cNvPr>
              <p:cNvCxnSpPr/>
              <p:nvPr/>
            </p:nvCxnSpPr>
            <p:spPr>
              <a:xfrm>
                <a:off x="3344931" y="2188303"/>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329F9A9-D8C5-4827-93E9-4E0EE7ACEE71}"/>
                  </a:ext>
                </a:extLst>
              </p:cNvPr>
              <p:cNvCxnSpPr/>
              <p:nvPr/>
            </p:nvCxnSpPr>
            <p:spPr>
              <a:xfrm>
                <a:off x="3344931" y="2996986"/>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B152FC0-D240-428E-B4CE-FECC029411D9}"/>
                  </a:ext>
                </a:extLst>
              </p:cNvPr>
              <p:cNvCxnSpPr/>
              <p:nvPr/>
            </p:nvCxnSpPr>
            <p:spPr>
              <a:xfrm>
                <a:off x="3344931" y="3805669"/>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E08B9A7-A6F2-4F95-9EA6-CCDDEF7C84A2}"/>
                  </a:ext>
                </a:extLst>
              </p:cNvPr>
              <p:cNvCxnSpPr/>
              <p:nvPr/>
            </p:nvCxnSpPr>
            <p:spPr>
              <a:xfrm>
                <a:off x="3344931" y="4614352"/>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45EDB0B-CF54-43D4-B6D3-C8C9197BC2B0}"/>
                  </a:ext>
                </a:extLst>
              </p:cNvPr>
              <p:cNvCxnSpPr/>
              <p:nvPr/>
            </p:nvCxnSpPr>
            <p:spPr>
              <a:xfrm>
                <a:off x="3344931" y="5423035"/>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8C2828-4C42-427B-91AE-A84621657A84}"/>
                  </a:ext>
                </a:extLst>
              </p:cNvPr>
              <p:cNvCxnSpPr/>
              <p:nvPr/>
            </p:nvCxnSpPr>
            <p:spPr>
              <a:xfrm>
                <a:off x="6136685" y="2188303"/>
                <a:ext cx="2533002" cy="0"/>
              </a:xfrm>
              <a:prstGeom prst="line">
                <a:avLst/>
              </a:prstGeom>
              <a:ln w="19050" cap="rnd">
                <a:solidFill>
                  <a:schemeClr val="tx2"/>
                </a:solidFill>
                <a:prstDash val="sysDot"/>
              </a:ln>
              <a:effectLst/>
            </p:spPr>
            <p:style>
              <a:lnRef idx="1">
                <a:schemeClr val="accent1"/>
              </a:lnRef>
              <a:fillRef idx="0">
                <a:schemeClr val="accent1"/>
              </a:fillRef>
              <a:effectRef idx="0">
                <a:schemeClr val="accent1"/>
              </a:effectRef>
              <a:fontRef idx="minor">
                <a:schemeClr val="tx1"/>
              </a:fontRef>
            </p:style>
          </p:cxnSp>
        </p:grpSp>
      </p:grpSp>
      <p:pic>
        <p:nvPicPr>
          <p:cNvPr id="7" name="Picture Placeholder 6" descr="A view of a city&#10;&#10;Description automatically generated">
            <a:extLst>
              <a:ext uri="{FF2B5EF4-FFF2-40B4-BE49-F238E27FC236}">
                <a16:creationId xmlns:a16="http://schemas.microsoft.com/office/drawing/2014/main" id="{FC44FBB4-32C1-417F-BD78-88A17F6E385A}"/>
              </a:ext>
            </a:extLst>
          </p:cNvPr>
          <p:cNvPicPr>
            <a:picLocks noGrp="1" noChangeAspect="1"/>
          </p:cNvPicPr>
          <p:nvPr>
            <p:ph type="pic" sz="quarter" idx="15"/>
          </p:nvPr>
        </p:nvPicPr>
        <p:blipFill>
          <a:blip r:embed="rId2">
            <a:extLst>
              <a:ext uri="{28A0092B-C50C-407E-A947-70E740481C1C}">
                <a14:useLocalDpi xmlns:a14="http://schemas.microsoft.com/office/drawing/2010/main"/>
              </a:ext>
            </a:extLst>
          </a:blip>
          <a:srcRect/>
          <a:stretch>
            <a:fillRect/>
          </a:stretch>
        </p:blipFill>
        <p:spPr/>
      </p:pic>
      <p:sp>
        <p:nvSpPr>
          <p:cNvPr id="4" name="Rectangle 3">
            <a:extLst>
              <a:ext uri="{FF2B5EF4-FFF2-40B4-BE49-F238E27FC236}">
                <a16:creationId xmlns:a16="http://schemas.microsoft.com/office/drawing/2014/main" id="{997D4066-1473-4439-B487-BAA1D199CEA3}"/>
              </a:ext>
            </a:extLst>
          </p:cNvPr>
          <p:cNvSpPr/>
          <p:nvPr/>
        </p:nvSpPr>
        <p:spPr>
          <a:xfrm>
            <a:off x="4584874" y="3630098"/>
            <a:ext cx="3291972" cy="473993"/>
          </a:xfrm>
          <a:prstGeom prst="rect">
            <a:avLst/>
          </a:prstGeom>
          <a:noFill/>
        </p:spPr>
        <p:txBody>
          <a:bodyPr wrap="square" lIns="0" tIns="0" rIns="0" bIns="0" rtlCol="0" anchor="ctr">
            <a:noAutofit/>
          </a:bodyPr>
          <a:lstStyle/>
          <a:p>
            <a:pPr>
              <a:spcBef>
                <a:spcPts val="1200"/>
              </a:spcBef>
            </a:pPr>
            <a:r>
              <a:rPr lang="en-GB" sz="1600" b="1" spc="30" dirty="0"/>
              <a:t>Regulatory and Statutory Considerations</a:t>
            </a:r>
            <a:endParaRPr lang="en-US" sz="1600" b="1" spc="30" dirty="0"/>
          </a:p>
        </p:txBody>
      </p:sp>
    </p:spTree>
    <p:extLst>
      <p:ext uri="{BB962C8B-B14F-4D97-AF65-F5344CB8AC3E}">
        <p14:creationId xmlns:p14="http://schemas.microsoft.com/office/powerpoint/2010/main" val="154094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4BC29A-3E61-4F08-94FA-3780CD8B0858}"/>
              </a:ext>
            </a:extLst>
          </p:cNvPr>
          <p:cNvSpPr>
            <a:spLocks noGrp="1"/>
          </p:cNvSpPr>
          <p:nvPr>
            <p:ph type="title"/>
          </p:nvPr>
        </p:nvSpPr>
        <p:spPr/>
        <p:txBody>
          <a:bodyPr/>
          <a:lstStyle/>
          <a:p>
            <a:r>
              <a:rPr lang="en-US" dirty="0"/>
              <a:t>Introductions</a:t>
            </a:r>
          </a:p>
        </p:txBody>
      </p:sp>
      <p:sp>
        <p:nvSpPr>
          <p:cNvPr id="11" name="Text Placeholder 10">
            <a:extLst>
              <a:ext uri="{FF2B5EF4-FFF2-40B4-BE49-F238E27FC236}">
                <a16:creationId xmlns:a16="http://schemas.microsoft.com/office/drawing/2014/main" id="{193E07BB-8DE3-4E6F-94F7-0206CD9FD39F}"/>
              </a:ext>
            </a:extLst>
          </p:cNvPr>
          <p:cNvSpPr>
            <a:spLocks noGrp="1"/>
          </p:cNvSpPr>
          <p:nvPr>
            <p:ph type="body" sz="quarter" idx="17"/>
          </p:nvPr>
        </p:nvSpPr>
        <p:spPr>
          <a:xfrm>
            <a:off x="4498430" y="5279952"/>
            <a:ext cx="2723451" cy="581779"/>
          </a:xfrm>
        </p:spPr>
        <p:txBody>
          <a:bodyPr/>
          <a:lstStyle/>
          <a:p>
            <a:r>
              <a:rPr lang="en-US" sz="2000" dirty="0"/>
              <a:t>Erik Gilbert</a:t>
            </a:r>
          </a:p>
          <a:p>
            <a:r>
              <a:rPr lang="en-US" sz="2000" b="0" dirty="0"/>
              <a:t>Director</a:t>
            </a:r>
          </a:p>
        </p:txBody>
      </p:sp>
      <p:pic>
        <p:nvPicPr>
          <p:cNvPr id="28" name="Picture Placeholder 27" descr="A person wearing a suit and tie smiling at the camera&#10;&#10;Description automatically generated">
            <a:extLst>
              <a:ext uri="{FF2B5EF4-FFF2-40B4-BE49-F238E27FC236}">
                <a16:creationId xmlns:a16="http://schemas.microsoft.com/office/drawing/2014/main" id="{E7C53D3C-7B1E-4E61-AB86-90B38C0C9F0E}"/>
              </a:ext>
            </a:extLst>
          </p:cNvPr>
          <p:cNvPicPr>
            <a:picLocks noGrp="1" noChangeAspect="1"/>
          </p:cNvPicPr>
          <p:nvPr>
            <p:ph type="pic" sz="quarter" idx="18"/>
          </p:nvPr>
        </p:nvPicPr>
        <p:blipFill>
          <a:blip r:embed="rId2">
            <a:extLst>
              <a:ext uri="{28A0092B-C50C-407E-A947-70E740481C1C}">
                <a14:useLocalDpi xmlns:a14="http://schemas.microsoft.com/office/drawing/2010/main"/>
              </a:ext>
            </a:extLst>
          </a:blip>
          <a:srcRect/>
          <a:stretch>
            <a:fillRect/>
          </a:stretch>
        </p:blipFill>
        <p:spPr>
          <a:xfrm>
            <a:off x="570536" y="2196644"/>
            <a:ext cx="2962656" cy="2967410"/>
          </a:xfrm>
        </p:spPr>
      </p:pic>
      <p:sp>
        <p:nvSpPr>
          <p:cNvPr id="13" name="Text Placeholder 12">
            <a:extLst>
              <a:ext uri="{FF2B5EF4-FFF2-40B4-BE49-F238E27FC236}">
                <a16:creationId xmlns:a16="http://schemas.microsoft.com/office/drawing/2014/main" id="{A60B8EC1-3EAC-487F-8FDD-2E99B1F28BFB}"/>
              </a:ext>
            </a:extLst>
          </p:cNvPr>
          <p:cNvSpPr>
            <a:spLocks noGrp="1"/>
          </p:cNvSpPr>
          <p:nvPr>
            <p:ph type="body" sz="quarter" idx="19"/>
          </p:nvPr>
        </p:nvSpPr>
        <p:spPr>
          <a:xfrm>
            <a:off x="8094242" y="5255811"/>
            <a:ext cx="3469899" cy="594183"/>
          </a:xfrm>
        </p:spPr>
        <p:txBody>
          <a:bodyPr/>
          <a:lstStyle/>
          <a:p>
            <a:r>
              <a:rPr lang="en-US" sz="2000" dirty="0"/>
              <a:t>Brett Feldman</a:t>
            </a:r>
          </a:p>
          <a:p>
            <a:r>
              <a:rPr lang="en-US" sz="2000" b="0" dirty="0"/>
              <a:t>Research Director</a:t>
            </a:r>
          </a:p>
        </p:txBody>
      </p:sp>
      <p:sp>
        <p:nvSpPr>
          <p:cNvPr id="15" name="Text Placeholder 14">
            <a:extLst>
              <a:ext uri="{FF2B5EF4-FFF2-40B4-BE49-F238E27FC236}">
                <a16:creationId xmlns:a16="http://schemas.microsoft.com/office/drawing/2014/main" id="{68E69679-350C-47C7-9DB1-C6C9644A75D9}"/>
              </a:ext>
            </a:extLst>
          </p:cNvPr>
          <p:cNvSpPr>
            <a:spLocks noGrp="1"/>
          </p:cNvSpPr>
          <p:nvPr>
            <p:ph type="body" sz="quarter" idx="21"/>
          </p:nvPr>
        </p:nvSpPr>
        <p:spPr>
          <a:xfrm>
            <a:off x="627859" y="5288051"/>
            <a:ext cx="2905333" cy="594189"/>
          </a:xfrm>
        </p:spPr>
        <p:txBody>
          <a:bodyPr/>
          <a:lstStyle/>
          <a:p>
            <a:r>
              <a:rPr lang="en-US" sz="2000" dirty="0"/>
              <a:t>Michael Hartnack</a:t>
            </a:r>
          </a:p>
          <a:p>
            <a:r>
              <a:rPr lang="en-US" sz="2000" b="0" dirty="0"/>
              <a:t>Senior Research Analyst</a:t>
            </a:r>
          </a:p>
        </p:txBody>
      </p:sp>
      <p:sp>
        <p:nvSpPr>
          <p:cNvPr id="7" name="Text Placeholder 6">
            <a:extLst>
              <a:ext uri="{FF2B5EF4-FFF2-40B4-BE49-F238E27FC236}">
                <a16:creationId xmlns:a16="http://schemas.microsoft.com/office/drawing/2014/main" id="{A330A5CA-6BAD-43EB-A856-60CED7181C82}"/>
              </a:ext>
            </a:extLst>
          </p:cNvPr>
          <p:cNvSpPr>
            <a:spLocks noGrp="1"/>
          </p:cNvSpPr>
          <p:nvPr>
            <p:ph type="body" sz="quarter" idx="13"/>
          </p:nvPr>
        </p:nvSpPr>
        <p:spPr>
          <a:xfrm>
            <a:off x="457200" y="900649"/>
            <a:ext cx="11277600" cy="393261"/>
          </a:xfrm>
        </p:spPr>
        <p:txBody>
          <a:bodyPr/>
          <a:lstStyle/>
          <a:p>
            <a:r>
              <a:rPr lang="en-US" dirty="0"/>
              <a:t>The Guidehouse Team</a:t>
            </a:r>
          </a:p>
        </p:txBody>
      </p:sp>
      <p:pic>
        <p:nvPicPr>
          <p:cNvPr id="17" name="Picture Placeholder 16">
            <a:extLst>
              <a:ext uri="{FF2B5EF4-FFF2-40B4-BE49-F238E27FC236}">
                <a16:creationId xmlns:a16="http://schemas.microsoft.com/office/drawing/2014/main" id="{DA05A251-9561-4321-89CF-4E972AE9BDDD}"/>
              </a:ext>
            </a:extLst>
          </p:cNvPr>
          <p:cNvPicPr>
            <a:picLocks noGrp="1" noChangeAspect="1"/>
          </p:cNvPicPr>
          <p:nvPr>
            <p:ph type="pic" sz="quarter" idx="20"/>
          </p:nvPr>
        </p:nvPicPr>
        <p:blipFill>
          <a:blip r:embed="rId3">
            <a:extLst>
              <a:ext uri="{28A0092B-C50C-407E-A947-70E740481C1C}">
                <a14:useLocalDpi xmlns:a14="http://schemas.microsoft.com/office/drawing/2010/main"/>
              </a:ext>
            </a:extLst>
          </a:blip>
          <a:srcRect/>
          <a:stretch>
            <a:fillRect/>
          </a:stretch>
        </p:blipFill>
        <p:spPr>
          <a:xfrm>
            <a:off x="8209339" y="2110727"/>
            <a:ext cx="2967039" cy="2971800"/>
          </a:xfrm>
        </p:spPr>
      </p:pic>
      <p:pic>
        <p:nvPicPr>
          <p:cNvPr id="12" name="Picture Placeholder 11">
            <a:extLst>
              <a:ext uri="{FF2B5EF4-FFF2-40B4-BE49-F238E27FC236}">
                <a16:creationId xmlns:a16="http://schemas.microsoft.com/office/drawing/2014/main" id="{4CB12924-C64D-4472-BC94-FFA561063C28}"/>
              </a:ext>
            </a:extLst>
          </p:cNvPr>
          <p:cNvPicPr>
            <a:picLocks noGrp="1" noChangeAspect="1"/>
          </p:cNvPicPr>
          <p:nvPr>
            <p:ph type="pic" sz="quarter" idx="16"/>
          </p:nvPr>
        </p:nvPicPr>
        <p:blipFill rotWithShape="1">
          <a:blip r:embed="rId4">
            <a:extLst>
              <a:ext uri="{28A0092B-C50C-407E-A947-70E740481C1C}">
                <a14:useLocalDpi xmlns:a14="http://schemas.microsoft.com/office/drawing/2010/main"/>
              </a:ext>
            </a:extLst>
          </a:blip>
          <a:srcRect/>
          <a:stretch/>
        </p:blipFill>
        <p:spPr>
          <a:xfrm>
            <a:off x="4259129" y="2196644"/>
            <a:ext cx="2962752" cy="2971800"/>
          </a:xfrm>
        </p:spPr>
      </p:pic>
    </p:spTree>
    <p:extLst>
      <p:ext uri="{BB962C8B-B14F-4D97-AF65-F5344CB8AC3E}">
        <p14:creationId xmlns:p14="http://schemas.microsoft.com/office/powerpoint/2010/main" val="3826255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08C18CB8-5FAE-43B3-B6C2-5B11B87704C4}"/>
              </a:ext>
            </a:extLst>
          </p:cNvPr>
          <p:cNvSpPr txBox="1">
            <a:spLocks noChangeAspect="1"/>
          </p:cNvSpPr>
          <p:nvPr/>
        </p:nvSpPr>
        <p:spPr>
          <a:xfrm>
            <a:off x="8112791" y="1353950"/>
            <a:ext cx="561703" cy="895278"/>
          </a:xfrm>
          <a:custGeom>
            <a:avLst/>
            <a:gdLst>
              <a:gd name="connsiteX0" fmla="*/ 3 w 2571750"/>
              <a:gd name="connsiteY0" fmla="*/ 982319 h 2571750"/>
              <a:gd name="connsiteX1" fmla="*/ 1285875 w 2571750"/>
              <a:gd name="connsiteY1" fmla="*/ 0 h 2571750"/>
              <a:gd name="connsiteX2" fmla="*/ 2571747 w 2571750"/>
              <a:gd name="connsiteY2" fmla="*/ 982319 h 2571750"/>
              <a:gd name="connsiteX3" fmla="*/ 2080588 w 2571750"/>
              <a:gd name="connsiteY3" fmla="*/ 2571743 h 2571750"/>
              <a:gd name="connsiteX4" fmla="*/ 491162 w 2571750"/>
              <a:gd name="connsiteY4" fmla="*/ 2571743 h 2571750"/>
              <a:gd name="connsiteX5" fmla="*/ 3 w 2571750"/>
              <a:gd name="connsiteY5" fmla="*/ 982319 h 2571750"/>
              <a:gd name="connsiteX0" fmla="*/ 0 w 2571744"/>
              <a:gd name="connsiteY0" fmla="*/ 1791944 h 3381368"/>
              <a:gd name="connsiteX1" fmla="*/ 1800222 w 2571744"/>
              <a:gd name="connsiteY1" fmla="*/ 0 h 3381368"/>
              <a:gd name="connsiteX2" fmla="*/ 2571744 w 2571744"/>
              <a:gd name="connsiteY2" fmla="*/ 1791944 h 3381368"/>
              <a:gd name="connsiteX3" fmla="*/ 2080585 w 2571744"/>
              <a:gd name="connsiteY3" fmla="*/ 3381368 h 3381368"/>
              <a:gd name="connsiteX4" fmla="*/ 491159 w 2571744"/>
              <a:gd name="connsiteY4" fmla="*/ 3381368 h 3381368"/>
              <a:gd name="connsiteX5" fmla="*/ 0 w 2571744"/>
              <a:gd name="connsiteY5" fmla="*/ 1791944 h 3381368"/>
              <a:gd name="connsiteX0" fmla="*/ 0 w 5010144"/>
              <a:gd name="connsiteY0" fmla="*/ 2458694 h 3381368"/>
              <a:gd name="connsiteX1" fmla="*/ 4238622 w 5010144"/>
              <a:gd name="connsiteY1" fmla="*/ 0 h 3381368"/>
              <a:gd name="connsiteX2" fmla="*/ 5010144 w 5010144"/>
              <a:gd name="connsiteY2" fmla="*/ 1791944 h 3381368"/>
              <a:gd name="connsiteX3" fmla="*/ 4518985 w 5010144"/>
              <a:gd name="connsiteY3" fmla="*/ 3381368 h 3381368"/>
              <a:gd name="connsiteX4" fmla="*/ 2929559 w 5010144"/>
              <a:gd name="connsiteY4" fmla="*/ 3381368 h 3381368"/>
              <a:gd name="connsiteX5" fmla="*/ 0 w 5010144"/>
              <a:gd name="connsiteY5" fmla="*/ 2458694 h 3381368"/>
              <a:gd name="connsiteX0" fmla="*/ 0 w 5010144"/>
              <a:gd name="connsiteY0" fmla="*/ 2458694 h 6905618"/>
              <a:gd name="connsiteX1" fmla="*/ 4238622 w 5010144"/>
              <a:gd name="connsiteY1" fmla="*/ 0 h 6905618"/>
              <a:gd name="connsiteX2" fmla="*/ 5010144 w 5010144"/>
              <a:gd name="connsiteY2" fmla="*/ 1791944 h 6905618"/>
              <a:gd name="connsiteX3" fmla="*/ 4518985 w 5010144"/>
              <a:gd name="connsiteY3" fmla="*/ 3381368 h 6905618"/>
              <a:gd name="connsiteX4" fmla="*/ 2872409 w 5010144"/>
              <a:gd name="connsiteY4" fmla="*/ 6905618 h 6905618"/>
              <a:gd name="connsiteX5" fmla="*/ 0 w 5010144"/>
              <a:gd name="connsiteY5" fmla="*/ 2458694 h 6905618"/>
              <a:gd name="connsiteX0" fmla="*/ 0 w 5319085"/>
              <a:gd name="connsiteY0" fmla="*/ 2458694 h 6905618"/>
              <a:gd name="connsiteX1" fmla="*/ 4238622 w 5319085"/>
              <a:gd name="connsiteY1" fmla="*/ 0 h 6905618"/>
              <a:gd name="connsiteX2" fmla="*/ 5010144 w 5319085"/>
              <a:gd name="connsiteY2" fmla="*/ 1791944 h 6905618"/>
              <a:gd name="connsiteX3" fmla="*/ 5319085 w 5319085"/>
              <a:gd name="connsiteY3" fmla="*/ 6867518 h 6905618"/>
              <a:gd name="connsiteX4" fmla="*/ 2872409 w 5319085"/>
              <a:gd name="connsiteY4" fmla="*/ 6905618 h 6905618"/>
              <a:gd name="connsiteX5" fmla="*/ 0 w 5319085"/>
              <a:gd name="connsiteY5" fmla="*/ 2458694 h 6905618"/>
              <a:gd name="connsiteX0" fmla="*/ 0 w 5319085"/>
              <a:gd name="connsiteY0" fmla="*/ 2458694 h 6896093"/>
              <a:gd name="connsiteX1" fmla="*/ 4238622 w 5319085"/>
              <a:gd name="connsiteY1" fmla="*/ 0 h 6896093"/>
              <a:gd name="connsiteX2" fmla="*/ 5010144 w 5319085"/>
              <a:gd name="connsiteY2" fmla="*/ 1791944 h 6896093"/>
              <a:gd name="connsiteX3" fmla="*/ 5319085 w 5319085"/>
              <a:gd name="connsiteY3" fmla="*/ 6867518 h 6896093"/>
              <a:gd name="connsiteX4" fmla="*/ 2862884 w 5319085"/>
              <a:gd name="connsiteY4" fmla="*/ 6896093 h 6896093"/>
              <a:gd name="connsiteX5" fmla="*/ 0 w 5319085"/>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5319085 w 8543919"/>
              <a:gd name="connsiteY3" fmla="*/ 6867518 h 6896093"/>
              <a:gd name="connsiteX4" fmla="*/ 2862884 w 8543919"/>
              <a:gd name="connsiteY4" fmla="*/ 6896093 h 6896093"/>
              <a:gd name="connsiteX5" fmla="*/ 0 w 8543919"/>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105772 w 8543919"/>
              <a:gd name="connsiteY3" fmla="*/ 30575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327425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02910 w 8527744"/>
              <a:gd name="connsiteY4" fmla="*/ 686751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523432 w 8527744"/>
              <a:gd name="connsiteY3" fmla="*/ 5782739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846709 w 8527744"/>
              <a:gd name="connsiteY5" fmla="*/ 689609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935665 w 8527744"/>
              <a:gd name="connsiteY5" fmla="*/ 687348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307659 w 8527744"/>
              <a:gd name="connsiteY5" fmla="*/ 6843336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170183 w 8527744"/>
              <a:gd name="connsiteY5" fmla="*/ 6911167 h 6912738"/>
              <a:gd name="connsiteX6" fmla="*/ 0 w 8527744"/>
              <a:gd name="connsiteY6" fmla="*/ 2353181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4185676 w 9543237"/>
              <a:gd name="connsiteY5" fmla="*/ 6911167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297198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293030"/>
              <a:gd name="connsiteX1" fmla="*/ 5237940 w 9543237"/>
              <a:gd name="connsiteY1" fmla="*/ 0 h 6293030"/>
              <a:gd name="connsiteX2" fmla="*/ 9543237 w 9543237"/>
              <a:gd name="connsiteY2" fmla="*/ 2327425 h 6293030"/>
              <a:gd name="connsiteX3" fmla="*/ 9538925 w 9543237"/>
              <a:gd name="connsiteY3" fmla="*/ 5782739 h 6293030"/>
              <a:gd name="connsiteX4" fmla="*/ 3150655 w 9543237"/>
              <a:gd name="connsiteY4" fmla="*/ 6293030 h 6293030"/>
              <a:gd name="connsiteX5" fmla="*/ 0 w 9543237"/>
              <a:gd name="connsiteY5" fmla="*/ 1124633 h 6293030"/>
              <a:gd name="connsiteX0" fmla="*/ 0 w 9543237"/>
              <a:gd name="connsiteY0" fmla="*/ 1124633 h 6302268"/>
              <a:gd name="connsiteX1" fmla="*/ 5237940 w 9543237"/>
              <a:gd name="connsiteY1" fmla="*/ 0 h 6302268"/>
              <a:gd name="connsiteX2" fmla="*/ 9543237 w 9543237"/>
              <a:gd name="connsiteY2" fmla="*/ 2327425 h 6302268"/>
              <a:gd name="connsiteX3" fmla="*/ 3150655 w 9543237"/>
              <a:gd name="connsiteY3" fmla="*/ 6293030 h 6302268"/>
              <a:gd name="connsiteX4" fmla="*/ 0 w 9543237"/>
              <a:gd name="connsiteY4" fmla="*/ 1124633 h 6302268"/>
              <a:gd name="connsiteX0" fmla="*/ 0 w 9445594"/>
              <a:gd name="connsiteY0" fmla="*/ 1124633 h 6305662"/>
              <a:gd name="connsiteX1" fmla="*/ 5237940 w 9445594"/>
              <a:gd name="connsiteY1" fmla="*/ 0 h 6305662"/>
              <a:gd name="connsiteX2" fmla="*/ 9445594 w 9445594"/>
              <a:gd name="connsiteY2" fmla="*/ 3208271 h 6305662"/>
              <a:gd name="connsiteX3" fmla="*/ 3150655 w 9445594"/>
              <a:gd name="connsiteY3" fmla="*/ 6293030 h 6305662"/>
              <a:gd name="connsiteX4" fmla="*/ 0 w 9445594"/>
              <a:gd name="connsiteY4" fmla="*/ 1124633 h 6305662"/>
              <a:gd name="connsiteX0" fmla="*/ 0 w 9445594"/>
              <a:gd name="connsiteY0" fmla="*/ 0 h 5181029"/>
              <a:gd name="connsiteX1" fmla="*/ 9445594 w 9445594"/>
              <a:gd name="connsiteY1" fmla="*/ 2083638 h 5181029"/>
              <a:gd name="connsiteX2" fmla="*/ 3150655 w 9445594"/>
              <a:gd name="connsiteY2" fmla="*/ 5168397 h 5181029"/>
              <a:gd name="connsiteX3" fmla="*/ 0 w 9445594"/>
              <a:gd name="connsiteY3" fmla="*/ 0 h 5181029"/>
              <a:gd name="connsiteX0" fmla="*/ 0 w 9445594"/>
              <a:gd name="connsiteY0" fmla="*/ 0 h 5177226"/>
              <a:gd name="connsiteX1" fmla="*/ 9445594 w 9445594"/>
              <a:gd name="connsiteY1" fmla="*/ 2083638 h 5177226"/>
              <a:gd name="connsiteX2" fmla="*/ 3150655 w 9445594"/>
              <a:gd name="connsiteY2" fmla="*/ 5168397 h 5177226"/>
              <a:gd name="connsiteX3" fmla="*/ 0 w 9445594"/>
              <a:gd name="connsiteY3" fmla="*/ 0 h 5177226"/>
              <a:gd name="connsiteX0" fmla="*/ 0 w 9445594"/>
              <a:gd name="connsiteY0" fmla="*/ 0 h 5168397"/>
              <a:gd name="connsiteX1" fmla="*/ 9445594 w 9445594"/>
              <a:gd name="connsiteY1" fmla="*/ 2083638 h 5168397"/>
              <a:gd name="connsiteX2" fmla="*/ 3150655 w 9445594"/>
              <a:gd name="connsiteY2" fmla="*/ 5168397 h 5168397"/>
              <a:gd name="connsiteX3" fmla="*/ 0 w 9445594"/>
              <a:gd name="connsiteY3" fmla="*/ 0 h 5168397"/>
              <a:gd name="connsiteX0" fmla="*/ 0 w 11310584"/>
              <a:gd name="connsiteY0" fmla="*/ 0 h 5168397"/>
              <a:gd name="connsiteX1" fmla="*/ 11310584 w 11310584"/>
              <a:gd name="connsiteY1" fmla="*/ 368307 h 5168397"/>
              <a:gd name="connsiteX2" fmla="*/ 3150655 w 11310584"/>
              <a:gd name="connsiteY2" fmla="*/ 5168397 h 5168397"/>
              <a:gd name="connsiteX3" fmla="*/ 0 w 11310584"/>
              <a:gd name="connsiteY3" fmla="*/ 0 h 5168397"/>
              <a:gd name="connsiteX0" fmla="*/ 0 w 11310584"/>
              <a:gd name="connsiteY0" fmla="*/ 0 h 5531553"/>
              <a:gd name="connsiteX1" fmla="*/ 11310584 w 11310584"/>
              <a:gd name="connsiteY1" fmla="*/ 368307 h 5531553"/>
              <a:gd name="connsiteX2" fmla="*/ 8120708 w 11310584"/>
              <a:gd name="connsiteY2" fmla="*/ 5531553 h 5531553"/>
              <a:gd name="connsiteX3" fmla="*/ 0 w 11310584"/>
              <a:gd name="connsiteY3" fmla="*/ 0 h 5531553"/>
              <a:gd name="connsiteX0" fmla="*/ 0 w 9455359"/>
              <a:gd name="connsiteY0" fmla="*/ 2065608 h 5163246"/>
              <a:gd name="connsiteX1" fmla="*/ 9455359 w 9455359"/>
              <a:gd name="connsiteY1" fmla="*/ 0 h 5163246"/>
              <a:gd name="connsiteX2" fmla="*/ 6265483 w 9455359"/>
              <a:gd name="connsiteY2" fmla="*/ 5163246 h 5163246"/>
              <a:gd name="connsiteX3" fmla="*/ 0 w 9455359"/>
              <a:gd name="connsiteY3" fmla="*/ 2065608 h 5163246"/>
              <a:gd name="connsiteX0" fmla="*/ 0 w 9455359"/>
              <a:gd name="connsiteY0" fmla="*/ 2065608 h 14057758"/>
              <a:gd name="connsiteX1" fmla="*/ 9455359 w 9455359"/>
              <a:gd name="connsiteY1" fmla="*/ 0 h 14057758"/>
              <a:gd name="connsiteX2" fmla="*/ 3721352 w 9455359"/>
              <a:gd name="connsiteY2" fmla="*/ 14057758 h 14057758"/>
              <a:gd name="connsiteX3" fmla="*/ 0 w 9455359"/>
              <a:gd name="connsiteY3" fmla="*/ 2065608 h 14057758"/>
            </a:gdLst>
            <a:ahLst/>
            <a:cxnLst>
              <a:cxn ang="0">
                <a:pos x="connsiteX0" y="connsiteY0"/>
              </a:cxn>
              <a:cxn ang="0">
                <a:pos x="connsiteX1" y="connsiteY1"/>
              </a:cxn>
              <a:cxn ang="0">
                <a:pos x="connsiteX2" y="connsiteY2"/>
              </a:cxn>
              <a:cxn ang="0">
                <a:pos x="connsiteX3" y="connsiteY3"/>
              </a:cxn>
            </a:cxnLst>
            <a:rect l="l" t="t" r="r" b="b"/>
            <a:pathLst>
              <a:path w="9455359" h="14057758">
                <a:moveTo>
                  <a:pt x="0" y="2065608"/>
                </a:moveTo>
                <a:lnTo>
                  <a:pt x="9455359" y="0"/>
                </a:lnTo>
                <a:cubicBezTo>
                  <a:pt x="9439466" y="5732"/>
                  <a:pt x="3749595" y="14041875"/>
                  <a:pt x="3721352" y="14057758"/>
                </a:cubicBezTo>
                <a:lnTo>
                  <a:pt x="0" y="2065608"/>
                </a:lnTo>
                <a:close/>
              </a:path>
            </a:pathLst>
          </a:custGeom>
          <a:solidFill>
            <a:srgbClr val="C3EC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defRPr b="0" i="0">
                <a:solidFill>
                  <a:schemeClr val="lt1"/>
                </a:solidFill>
                <a:latin typeface="Arial" charset="0"/>
                <a:ea typeface="Arial" charset="0"/>
                <a:cs typeface="Arial"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800" dirty="0"/>
          </a:p>
        </p:txBody>
      </p:sp>
      <p:sp>
        <p:nvSpPr>
          <p:cNvPr id="9" name="Picture Placeholder 3">
            <a:extLst>
              <a:ext uri="{FF2B5EF4-FFF2-40B4-BE49-F238E27FC236}">
                <a16:creationId xmlns:a16="http://schemas.microsoft.com/office/drawing/2014/main" id="{0070DC34-36BC-4A88-A21D-E90F3543E4D7}"/>
              </a:ext>
            </a:extLst>
          </p:cNvPr>
          <p:cNvSpPr txBox="1">
            <a:spLocks noChangeAspect="1"/>
          </p:cNvSpPr>
          <p:nvPr/>
        </p:nvSpPr>
        <p:spPr>
          <a:xfrm>
            <a:off x="4226275" y="1353950"/>
            <a:ext cx="561703" cy="895278"/>
          </a:xfrm>
          <a:custGeom>
            <a:avLst/>
            <a:gdLst>
              <a:gd name="connsiteX0" fmla="*/ 3 w 2571750"/>
              <a:gd name="connsiteY0" fmla="*/ 982319 h 2571750"/>
              <a:gd name="connsiteX1" fmla="*/ 1285875 w 2571750"/>
              <a:gd name="connsiteY1" fmla="*/ 0 h 2571750"/>
              <a:gd name="connsiteX2" fmla="*/ 2571747 w 2571750"/>
              <a:gd name="connsiteY2" fmla="*/ 982319 h 2571750"/>
              <a:gd name="connsiteX3" fmla="*/ 2080588 w 2571750"/>
              <a:gd name="connsiteY3" fmla="*/ 2571743 h 2571750"/>
              <a:gd name="connsiteX4" fmla="*/ 491162 w 2571750"/>
              <a:gd name="connsiteY4" fmla="*/ 2571743 h 2571750"/>
              <a:gd name="connsiteX5" fmla="*/ 3 w 2571750"/>
              <a:gd name="connsiteY5" fmla="*/ 982319 h 2571750"/>
              <a:gd name="connsiteX0" fmla="*/ 0 w 2571744"/>
              <a:gd name="connsiteY0" fmla="*/ 1791944 h 3381368"/>
              <a:gd name="connsiteX1" fmla="*/ 1800222 w 2571744"/>
              <a:gd name="connsiteY1" fmla="*/ 0 h 3381368"/>
              <a:gd name="connsiteX2" fmla="*/ 2571744 w 2571744"/>
              <a:gd name="connsiteY2" fmla="*/ 1791944 h 3381368"/>
              <a:gd name="connsiteX3" fmla="*/ 2080585 w 2571744"/>
              <a:gd name="connsiteY3" fmla="*/ 3381368 h 3381368"/>
              <a:gd name="connsiteX4" fmla="*/ 491159 w 2571744"/>
              <a:gd name="connsiteY4" fmla="*/ 3381368 h 3381368"/>
              <a:gd name="connsiteX5" fmla="*/ 0 w 2571744"/>
              <a:gd name="connsiteY5" fmla="*/ 1791944 h 3381368"/>
              <a:gd name="connsiteX0" fmla="*/ 0 w 5010144"/>
              <a:gd name="connsiteY0" fmla="*/ 2458694 h 3381368"/>
              <a:gd name="connsiteX1" fmla="*/ 4238622 w 5010144"/>
              <a:gd name="connsiteY1" fmla="*/ 0 h 3381368"/>
              <a:gd name="connsiteX2" fmla="*/ 5010144 w 5010144"/>
              <a:gd name="connsiteY2" fmla="*/ 1791944 h 3381368"/>
              <a:gd name="connsiteX3" fmla="*/ 4518985 w 5010144"/>
              <a:gd name="connsiteY3" fmla="*/ 3381368 h 3381368"/>
              <a:gd name="connsiteX4" fmla="*/ 2929559 w 5010144"/>
              <a:gd name="connsiteY4" fmla="*/ 3381368 h 3381368"/>
              <a:gd name="connsiteX5" fmla="*/ 0 w 5010144"/>
              <a:gd name="connsiteY5" fmla="*/ 2458694 h 3381368"/>
              <a:gd name="connsiteX0" fmla="*/ 0 w 5010144"/>
              <a:gd name="connsiteY0" fmla="*/ 2458694 h 6905618"/>
              <a:gd name="connsiteX1" fmla="*/ 4238622 w 5010144"/>
              <a:gd name="connsiteY1" fmla="*/ 0 h 6905618"/>
              <a:gd name="connsiteX2" fmla="*/ 5010144 w 5010144"/>
              <a:gd name="connsiteY2" fmla="*/ 1791944 h 6905618"/>
              <a:gd name="connsiteX3" fmla="*/ 4518985 w 5010144"/>
              <a:gd name="connsiteY3" fmla="*/ 3381368 h 6905618"/>
              <a:gd name="connsiteX4" fmla="*/ 2872409 w 5010144"/>
              <a:gd name="connsiteY4" fmla="*/ 6905618 h 6905618"/>
              <a:gd name="connsiteX5" fmla="*/ 0 w 5010144"/>
              <a:gd name="connsiteY5" fmla="*/ 2458694 h 6905618"/>
              <a:gd name="connsiteX0" fmla="*/ 0 w 5319085"/>
              <a:gd name="connsiteY0" fmla="*/ 2458694 h 6905618"/>
              <a:gd name="connsiteX1" fmla="*/ 4238622 w 5319085"/>
              <a:gd name="connsiteY1" fmla="*/ 0 h 6905618"/>
              <a:gd name="connsiteX2" fmla="*/ 5010144 w 5319085"/>
              <a:gd name="connsiteY2" fmla="*/ 1791944 h 6905618"/>
              <a:gd name="connsiteX3" fmla="*/ 5319085 w 5319085"/>
              <a:gd name="connsiteY3" fmla="*/ 6867518 h 6905618"/>
              <a:gd name="connsiteX4" fmla="*/ 2872409 w 5319085"/>
              <a:gd name="connsiteY4" fmla="*/ 6905618 h 6905618"/>
              <a:gd name="connsiteX5" fmla="*/ 0 w 5319085"/>
              <a:gd name="connsiteY5" fmla="*/ 2458694 h 6905618"/>
              <a:gd name="connsiteX0" fmla="*/ 0 w 5319085"/>
              <a:gd name="connsiteY0" fmla="*/ 2458694 h 6896093"/>
              <a:gd name="connsiteX1" fmla="*/ 4238622 w 5319085"/>
              <a:gd name="connsiteY1" fmla="*/ 0 h 6896093"/>
              <a:gd name="connsiteX2" fmla="*/ 5010144 w 5319085"/>
              <a:gd name="connsiteY2" fmla="*/ 1791944 h 6896093"/>
              <a:gd name="connsiteX3" fmla="*/ 5319085 w 5319085"/>
              <a:gd name="connsiteY3" fmla="*/ 6867518 h 6896093"/>
              <a:gd name="connsiteX4" fmla="*/ 2862884 w 5319085"/>
              <a:gd name="connsiteY4" fmla="*/ 6896093 h 6896093"/>
              <a:gd name="connsiteX5" fmla="*/ 0 w 5319085"/>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5319085 w 8543919"/>
              <a:gd name="connsiteY3" fmla="*/ 6867518 h 6896093"/>
              <a:gd name="connsiteX4" fmla="*/ 2862884 w 8543919"/>
              <a:gd name="connsiteY4" fmla="*/ 6896093 h 6896093"/>
              <a:gd name="connsiteX5" fmla="*/ 0 w 8543919"/>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105772 w 8543919"/>
              <a:gd name="connsiteY3" fmla="*/ 30575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327425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02910 w 8527744"/>
              <a:gd name="connsiteY4" fmla="*/ 686751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523432 w 8527744"/>
              <a:gd name="connsiteY3" fmla="*/ 5782739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846709 w 8527744"/>
              <a:gd name="connsiteY5" fmla="*/ 689609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935665 w 8527744"/>
              <a:gd name="connsiteY5" fmla="*/ 687348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307659 w 8527744"/>
              <a:gd name="connsiteY5" fmla="*/ 6843336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170183 w 8527744"/>
              <a:gd name="connsiteY5" fmla="*/ 6911167 h 6912738"/>
              <a:gd name="connsiteX6" fmla="*/ 0 w 8527744"/>
              <a:gd name="connsiteY6" fmla="*/ 2353181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4185676 w 9543237"/>
              <a:gd name="connsiteY5" fmla="*/ 6911167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297198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293030"/>
              <a:gd name="connsiteX1" fmla="*/ 5237940 w 9543237"/>
              <a:gd name="connsiteY1" fmla="*/ 0 h 6293030"/>
              <a:gd name="connsiteX2" fmla="*/ 9543237 w 9543237"/>
              <a:gd name="connsiteY2" fmla="*/ 2327425 h 6293030"/>
              <a:gd name="connsiteX3" fmla="*/ 9538925 w 9543237"/>
              <a:gd name="connsiteY3" fmla="*/ 5782739 h 6293030"/>
              <a:gd name="connsiteX4" fmla="*/ 3150655 w 9543237"/>
              <a:gd name="connsiteY4" fmla="*/ 6293030 h 6293030"/>
              <a:gd name="connsiteX5" fmla="*/ 0 w 9543237"/>
              <a:gd name="connsiteY5" fmla="*/ 1124633 h 6293030"/>
              <a:gd name="connsiteX0" fmla="*/ 0 w 9543237"/>
              <a:gd name="connsiteY0" fmla="*/ 1124633 h 6302268"/>
              <a:gd name="connsiteX1" fmla="*/ 5237940 w 9543237"/>
              <a:gd name="connsiteY1" fmla="*/ 0 h 6302268"/>
              <a:gd name="connsiteX2" fmla="*/ 9543237 w 9543237"/>
              <a:gd name="connsiteY2" fmla="*/ 2327425 h 6302268"/>
              <a:gd name="connsiteX3" fmla="*/ 3150655 w 9543237"/>
              <a:gd name="connsiteY3" fmla="*/ 6293030 h 6302268"/>
              <a:gd name="connsiteX4" fmla="*/ 0 w 9543237"/>
              <a:gd name="connsiteY4" fmla="*/ 1124633 h 6302268"/>
              <a:gd name="connsiteX0" fmla="*/ 0 w 9445594"/>
              <a:gd name="connsiteY0" fmla="*/ 1124633 h 6305662"/>
              <a:gd name="connsiteX1" fmla="*/ 5237940 w 9445594"/>
              <a:gd name="connsiteY1" fmla="*/ 0 h 6305662"/>
              <a:gd name="connsiteX2" fmla="*/ 9445594 w 9445594"/>
              <a:gd name="connsiteY2" fmla="*/ 3208271 h 6305662"/>
              <a:gd name="connsiteX3" fmla="*/ 3150655 w 9445594"/>
              <a:gd name="connsiteY3" fmla="*/ 6293030 h 6305662"/>
              <a:gd name="connsiteX4" fmla="*/ 0 w 9445594"/>
              <a:gd name="connsiteY4" fmla="*/ 1124633 h 6305662"/>
              <a:gd name="connsiteX0" fmla="*/ 0 w 9445594"/>
              <a:gd name="connsiteY0" fmla="*/ 0 h 5181029"/>
              <a:gd name="connsiteX1" fmla="*/ 9445594 w 9445594"/>
              <a:gd name="connsiteY1" fmla="*/ 2083638 h 5181029"/>
              <a:gd name="connsiteX2" fmla="*/ 3150655 w 9445594"/>
              <a:gd name="connsiteY2" fmla="*/ 5168397 h 5181029"/>
              <a:gd name="connsiteX3" fmla="*/ 0 w 9445594"/>
              <a:gd name="connsiteY3" fmla="*/ 0 h 5181029"/>
              <a:gd name="connsiteX0" fmla="*/ 0 w 9445594"/>
              <a:gd name="connsiteY0" fmla="*/ 0 h 5177226"/>
              <a:gd name="connsiteX1" fmla="*/ 9445594 w 9445594"/>
              <a:gd name="connsiteY1" fmla="*/ 2083638 h 5177226"/>
              <a:gd name="connsiteX2" fmla="*/ 3150655 w 9445594"/>
              <a:gd name="connsiteY2" fmla="*/ 5168397 h 5177226"/>
              <a:gd name="connsiteX3" fmla="*/ 0 w 9445594"/>
              <a:gd name="connsiteY3" fmla="*/ 0 h 5177226"/>
              <a:gd name="connsiteX0" fmla="*/ 0 w 9445594"/>
              <a:gd name="connsiteY0" fmla="*/ 0 h 5168397"/>
              <a:gd name="connsiteX1" fmla="*/ 9445594 w 9445594"/>
              <a:gd name="connsiteY1" fmla="*/ 2083638 h 5168397"/>
              <a:gd name="connsiteX2" fmla="*/ 3150655 w 9445594"/>
              <a:gd name="connsiteY2" fmla="*/ 5168397 h 5168397"/>
              <a:gd name="connsiteX3" fmla="*/ 0 w 9445594"/>
              <a:gd name="connsiteY3" fmla="*/ 0 h 5168397"/>
              <a:gd name="connsiteX0" fmla="*/ 0 w 11310584"/>
              <a:gd name="connsiteY0" fmla="*/ 0 h 5168397"/>
              <a:gd name="connsiteX1" fmla="*/ 11310584 w 11310584"/>
              <a:gd name="connsiteY1" fmla="*/ 368307 h 5168397"/>
              <a:gd name="connsiteX2" fmla="*/ 3150655 w 11310584"/>
              <a:gd name="connsiteY2" fmla="*/ 5168397 h 5168397"/>
              <a:gd name="connsiteX3" fmla="*/ 0 w 11310584"/>
              <a:gd name="connsiteY3" fmla="*/ 0 h 5168397"/>
              <a:gd name="connsiteX0" fmla="*/ 0 w 11310584"/>
              <a:gd name="connsiteY0" fmla="*/ 0 h 5531553"/>
              <a:gd name="connsiteX1" fmla="*/ 11310584 w 11310584"/>
              <a:gd name="connsiteY1" fmla="*/ 368307 h 5531553"/>
              <a:gd name="connsiteX2" fmla="*/ 8120708 w 11310584"/>
              <a:gd name="connsiteY2" fmla="*/ 5531553 h 5531553"/>
              <a:gd name="connsiteX3" fmla="*/ 0 w 11310584"/>
              <a:gd name="connsiteY3" fmla="*/ 0 h 5531553"/>
              <a:gd name="connsiteX0" fmla="*/ 0 w 9455359"/>
              <a:gd name="connsiteY0" fmla="*/ 2065608 h 5163246"/>
              <a:gd name="connsiteX1" fmla="*/ 9455359 w 9455359"/>
              <a:gd name="connsiteY1" fmla="*/ 0 h 5163246"/>
              <a:gd name="connsiteX2" fmla="*/ 6265483 w 9455359"/>
              <a:gd name="connsiteY2" fmla="*/ 5163246 h 5163246"/>
              <a:gd name="connsiteX3" fmla="*/ 0 w 9455359"/>
              <a:gd name="connsiteY3" fmla="*/ 2065608 h 5163246"/>
              <a:gd name="connsiteX0" fmla="*/ 0 w 9455359"/>
              <a:gd name="connsiteY0" fmla="*/ 2065608 h 14057758"/>
              <a:gd name="connsiteX1" fmla="*/ 9455359 w 9455359"/>
              <a:gd name="connsiteY1" fmla="*/ 0 h 14057758"/>
              <a:gd name="connsiteX2" fmla="*/ 3721352 w 9455359"/>
              <a:gd name="connsiteY2" fmla="*/ 14057758 h 14057758"/>
              <a:gd name="connsiteX3" fmla="*/ 0 w 9455359"/>
              <a:gd name="connsiteY3" fmla="*/ 2065608 h 14057758"/>
            </a:gdLst>
            <a:ahLst/>
            <a:cxnLst>
              <a:cxn ang="0">
                <a:pos x="connsiteX0" y="connsiteY0"/>
              </a:cxn>
              <a:cxn ang="0">
                <a:pos x="connsiteX1" y="connsiteY1"/>
              </a:cxn>
              <a:cxn ang="0">
                <a:pos x="connsiteX2" y="connsiteY2"/>
              </a:cxn>
              <a:cxn ang="0">
                <a:pos x="connsiteX3" y="connsiteY3"/>
              </a:cxn>
            </a:cxnLst>
            <a:rect l="l" t="t" r="r" b="b"/>
            <a:pathLst>
              <a:path w="9455359" h="14057758">
                <a:moveTo>
                  <a:pt x="0" y="2065608"/>
                </a:moveTo>
                <a:lnTo>
                  <a:pt x="9455359" y="0"/>
                </a:lnTo>
                <a:cubicBezTo>
                  <a:pt x="9439466" y="5732"/>
                  <a:pt x="3749595" y="14041875"/>
                  <a:pt x="3721352" y="14057758"/>
                </a:cubicBezTo>
                <a:lnTo>
                  <a:pt x="0" y="2065608"/>
                </a:lnTo>
                <a:close/>
              </a:path>
            </a:pathLst>
          </a:custGeom>
          <a:solidFill>
            <a:srgbClr val="C3EC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defRPr b="0" i="0">
                <a:solidFill>
                  <a:schemeClr val="lt1"/>
                </a:solidFill>
                <a:latin typeface="Arial" charset="0"/>
                <a:ea typeface="Arial" charset="0"/>
                <a:cs typeface="Arial"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800" dirty="0"/>
          </a:p>
        </p:txBody>
      </p:sp>
      <p:sp>
        <p:nvSpPr>
          <p:cNvPr id="8" name="Picture Placeholder 3">
            <a:extLst>
              <a:ext uri="{FF2B5EF4-FFF2-40B4-BE49-F238E27FC236}">
                <a16:creationId xmlns:a16="http://schemas.microsoft.com/office/drawing/2014/main" id="{4B66D50D-685F-44AD-B7B7-DC41ED9C7C63}"/>
              </a:ext>
            </a:extLst>
          </p:cNvPr>
          <p:cNvSpPr txBox="1">
            <a:spLocks noChangeAspect="1"/>
          </p:cNvSpPr>
          <p:nvPr/>
        </p:nvSpPr>
        <p:spPr>
          <a:xfrm>
            <a:off x="287783" y="1353950"/>
            <a:ext cx="561703" cy="895278"/>
          </a:xfrm>
          <a:custGeom>
            <a:avLst/>
            <a:gdLst>
              <a:gd name="connsiteX0" fmla="*/ 3 w 2571750"/>
              <a:gd name="connsiteY0" fmla="*/ 982319 h 2571750"/>
              <a:gd name="connsiteX1" fmla="*/ 1285875 w 2571750"/>
              <a:gd name="connsiteY1" fmla="*/ 0 h 2571750"/>
              <a:gd name="connsiteX2" fmla="*/ 2571747 w 2571750"/>
              <a:gd name="connsiteY2" fmla="*/ 982319 h 2571750"/>
              <a:gd name="connsiteX3" fmla="*/ 2080588 w 2571750"/>
              <a:gd name="connsiteY3" fmla="*/ 2571743 h 2571750"/>
              <a:gd name="connsiteX4" fmla="*/ 491162 w 2571750"/>
              <a:gd name="connsiteY4" fmla="*/ 2571743 h 2571750"/>
              <a:gd name="connsiteX5" fmla="*/ 3 w 2571750"/>
              <a:gd name="connsiteY5" fmla="*/ 982319 h 2571750"/>
              <a:gd name="connsiteX0" fmla="*/ 0 w 2571744"/>
              <a:gd name="connsiteY0" fmla="*/ 1791944 h 3381368"/>
              <a:gd name="connsiteX1" fmla="*/ 1800222 w 2571744"/>
              <a:gd name="connsiteY1" fmla="*/ 0 h 3381368"/>
              <a:gd name="connsiteX2" fmla="*/ 2571744 w 2571744"/>
              <a:gd name="connsiteY2" fmla="*/ 1791944 h 3381368"/>
              <a:gd name="connsiteX3" fmla="*/ 2080585 w 2571744"/>
              <a:gd name="connsiteY3" fmla="*/ 3381368 h 3381368"/>
              <a:gd name="connsiteX4" fmla="*/ 491159 w 2571744"/>
              <a:gd name="connsiteY4" fmla="*/ 3381368 h 3381368"/>
              <a:gd name="connsiteX5" fmla="*/ 0 w 2571744"/>
              <a:gd name="connsiteY5" fmla="*/ 1791944 h 3381368"/>
              <a:gd name="connsiteX0" fmla="*/ 0 w 5010144"/>
              <a:gd name="connsiteY0" fmla="*/ 2458694 h 3381368"/>
              <a:gd name="connsiteX1" fmla="*/ 4238622 w 5010144"/>
              <a:gd name="connsiteY1" fmla="*/ 0 h 3381368"/>
              <a:gd name="connsiteX2" fmla="*/ 5010144 w 5010144"/>
              <a:gd name="connsiteY2" fmla="*/ 1791944 h 3381368"/>
              <a:gd name="connsiteX3" fmla="*/ 4518985 w 5010144"/>
              <a:gd name="connsiteY3" fmla="*/ 3381368 h 3381368"/>
              <a:gd name="connsiteX4" fmla="*/ 2929559 w 5010144"/>
              <a:gd name="connsiteY4" fmla="*/ 3381368 h 3381368"/>
              <a:gd name="connsiteX5" fmla="*/ 0 w 5010144"/>
              <a:gd name="connsiteY5" fmla="*/ 2458694 h 3381368"/>
              <a:gd name="connsiteX0" fmla="*/ 0 w 5010144"/>
              <a:gd name="connsiteY0" fmla="*/ 2458694 h 6905618"/>
              <a:gd name="connsiteX1" fmla="*/ 4238622 w 5010144"/>
              <a:gd name="connsiteY1" fmla="*/ 0 h 6905618"/>
              <a:gd name="connsiteX2" fmla="*/ 5010144 w 5010144"/>
              <a:gd name="connsiteY2" fmla="*/ 1791944 h 6905618"/>
              <a:gd name="connsiteX3" fmla="*/ 4518985 w 5010144"/>
              <a:gd name="connsiteY3" fmla="*/ 3381368 h 6905618"/>
              <a:gd name="connsiteX4" fmla="*/ 2872409 w 5010144"/>
              <a:gd name="connsiteY4" fmla="*/ 6905618 h 6905618"/>
              <a:gd name="connsiteX5" fmla="*/ 0 w 5010144"/>
              <a:gd name="connsiteY5" fmla="*/ 2458694 h 6905618"/>
              <a:gd name="connsiteX0" fmla="*/ 0 w 5319085"/>
              <a:gd name="connsiteY0" fmla="*/ 2458694 h 6905618"/>
              <a:gd name="connsiteX1" fmla="*/ 4238622 w 5319085"/>
              <a:gd name="connsiteY1" fmla="*/ 0 h 6905618"/>
              <a:gd name="connsiteX2" fmla="*/ 5010144 w 5319085"/>
              <a:gd name="connsiteY2" fmla="*/ 1791944 h 6905618"/>
              <a:gd name="connsiteX3" fmla="*/ 5319085 w 5319085"/>
              <a:gd name="connsiteY3" fmla="*/ 6867518 h 6905618"/>
              <a:gd name="connsiteX4" fmla="*/ 2872409 w 5319085"/>
              <a:gd name="connsiteY4" fmla="*/ 6905618 h 6905618"/>
              <a:gd name="connsiteX5" fmla="*/ 0 w 5319085"/>
              <a:gd name="connsiteY5" fmla="*/ 2458694 h 6905618"/>
              <a:gd name="connsiteX0" fmla="*/ 0 w 5319085"/>
              <a:gd name="connsiteY0" fmla="*/ 2458694 h 6896093"/>
              <a:gd name="connsiteX1" fmla="*/ 4238622 w 5319085"/>
              <a:gd name="connsiteY1" fmla="*/ 0 h 6896093"/>
              <a:gd name="connsiteX2" fmla="*/ 5010144 w 5319085"/>
              <a:gd name="connsiteY2" fmla="*/ 1791944 h 6896093"/>
              <a:gd name="connsiteX3" fmla="*/ 5319085 w 5319085"/>
              <a:gd name="connsiteY3" fmla="*/ 6867518 h 6896093"/>
              <a:gd name="connsiteX4" fmla="*/ 2862884 w 5319085"/>
              <a:gd name="connsiteY4" fmla="*/ 6896093 h 6896093"/>
              <a:gd name="connsiteX5" fmla="*/ 0 w 5319085"/>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5319085 w 8543919"/>
              <a:gd name="connsiteY3" fmla="*/ 6867518 h 6896093"/>
              <a:gd name="connsiteX4" fmla="*/ 2862884 w 8543919"/>
              <a:gd name="connsiteY4" fmla="*/ 6896093 h 6896093"/>
              <a:gd name="connsiteX5" fmla="*/ 0 w 8543919"/>
              <a:gd name="connsiteY5"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105772 w 8543919"/>
              <a:gd name="connsiteY3" fmla="*/ 30575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515844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43919"/>
              <a:gd name="connsiteY0" fmla="*/ 2458694 h 6896093"/>
              <a:gd name="connsiteX1" fmla="*/ 4238622 w 8543919"/>
              <a:gd name="connsiteY1" fmla="*/ 0 h 6896093"/>
              <a:gd name="connsiteX2" fmla="*/ 8543919 w 8543919"/>
              <a:gd name="connsiteY2" fmla="*/ 2327425 h 6896093"/>
              <a:gd name="connsiteX3" fmla="*/ 8515347 w 8543919"/>
              <a:gd name="connsiteY3" fmla="*/ 5534027 h 6896093"/>
              <a:gd name="connsiteX4" fmla="*/ 5319085 w 8543919"/>
              <a:gd name="connsiteY4" fmla="*/ 6867518 h 6896093"/>
              <a:gd name="connsiteX5" fmla="*/ 2862884 w 8543919"/>
              <a:gd name="connsiteY5" fmla="*/ 6896093 h 6896093"/>
              <a:gd name="connsiteX6" fmla="*/ 0 w 8543919"/>
              <a:gd name="connsiteY6" fmla="*/ 2458694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02910 w 8527744"/>
              <a:gd name="connsiteY4" fmla="*/ 686751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499172 w 8527744"/>
              <a:gd name="connsiteY3" fmla="*/ 5534027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896093"/>
              <a:gd name="connsiteX1" fmla="*/ 4222447 w 8527744"/>
              <a:gd name="connsiteY1" fmla="*/ 0 h 6896093"/>
              <a:gd name="connsiteX2" fmla="*/ 8527744 w 8527744"/>
              <a:gd name="connsiteY2" fmla="*/ 2327425 h 6896093"/>
              <a:gd name="connsiteX3" fmla="*/ 8523432 w 8527744"/>
              <a:gd name="connsiteY3" fmla="*/ 5782739 h 6896093"/>
              <a:gd name="connsiteX4" fmla="*/ 5359519 w 8527744"/>
              <a:gd name="connsiteY4" fmla="*/ 6890128 h 6896093"/>
              <a:gd name="connsiteX5" fmla="*/ 2846709 w 8527744"/>
              <a:gd name="connsiteY5" fmla="*/ 6896093 h 6896093"/>
              <a:gd name="connsiteX6" fmla="*/ 0 w 8527744"/>
              <a:gd name="connsiteY6" fmla="*/ 2353181 h 6896093"/>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846709 w 8527744"/>
              <a:gd name="connsiteY5" fmla="*/ 689609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2935665 w 8527744"/>
              <a:gd name="connsiteY5" fmla="*/ 6873483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307659 w 8527744"/>
              <a:gd name="connsiteY5" fmla="*/ 6843336 h 6912738"/>
              <a:gd name="connsiteX6" fmla="*/ 0 w 8527744"/>
              <a:gd name="connsiteY6" fmla="*/ 2353181 h 6912738"/>
              <a:gd name="connsiteX0" fmla="*/ 0 w 8527744"/>
              <a:gd name="connsiteY0" fmla="*/ 2353181 h 6912738"/>
              <a:gd name="connsiteX1" fmla="*/ 4222447 w 8527744"/>
              <a:gd name="connsiteY1" fmla="*/ 0 h 6912738"/>
              <a:gd name="connsiteX2" fmla="*/ 8527744 w 8527744"/>
              <a:gd name="connsiteY2" fmla="*/ 2327425 h 6912738"/>
              <a:gd name="connsiteX3" fmla="*/ 8523432 w 8527744"/>
              <a:gd name="connsiteY3" fmla="*/ 5782739 h 6912738"/>
              <a:gd name="connsiteX4" fmla="*/ 5310998 w 8527744"/>
              <a:gd name="connsiteY4" fmla="*/ 6912738 h 6912738"/>
              <a:gd name="connsiteX5" fmla="*/ 3170183 w 8527744"/>
              <a:gd name="connsiteY5" fmla="*/ 6911167 h 6912738"/>
              <a:gd name="connsiteX6" fmla="*/ 0 w 8527744"/>
              <a:gd name="connsiteY6" fmla="*/ 2353181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4185676 w 9543237"/>
              <a:gd name="connsiteY5" fmla="*/ 6911167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326491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912738"/>
              <a:gd name="connsiteX1" fmla="*/ 5237940 w 9543237"/>
              <a:gd name="connsiteY1" fmla="*/ 0 h 6912738"/>
              <a:gd name="connsiteX2" fmla="*/ 9543237 w 9543237"/>
              <a:gd name="connsiteY2" fmla="*/ 2327425 h 6912738"/>
              <a:gd name="connsiteX3" fmla="*/ 9538925 w 9543237"/>
              <a:gd name="connsiteY3" fmla="*/ 5782739 h 6912738"/>
              <a:gd name="connsiteX4" fmla="*/ 6297198 w 9543237"/>
              <a:gd name="connsiteY4" fmla="*/ 6912738 h 6912738"/>
              <a:gd name="connsiteX5" fmla="*/ 3150655 w 9543237"/>
              <a:gd name="connsiteY5" fmla="*/ 6293030 h 6912738"/>
              <a:gd name="connsiteX6" fmla="*/ 0 w 9543237"/>
              <a:gd name="connsiteY6" fmla="*/ 1124633 h 6912738"/>
              <a:gd name="connsiteX0" fmla="*/ 0 w 9543237"/>
              <a:gd name="connsiteY0" fmla="*/ 1124633 h 6293030"/>
              <a:gd name="connsiteX1" fmla="*/ 5237940 w 9543237"/>
              <a:gd name="connsiteY1" fmla="*/ 0 h 6293030"/>
              <a:gd name="connsiteX2" fmla="*/ 9543237 w 9543237"/>
              <a:gd name="connsiteY2" fmla="*/ 2327425 h 6293030"/>
              <a:gd name="connsiteX3" fmla="*/ 9538925 w 9543237"/>
              <a:gd name="connsiteY3" fmla="*/ 5782739 h 6293030"/>
              <a:gd name="connsiteX4" fmla="*/ 3150655 w 9543237"/>
              <a:gd name="connsiteY4" fmla="*/ 6293030 h 6293030"/>
              <a:gd name="connsiteX5" fmla="*/ 0 w 9543237"/>
              <a:gd name="connsiteY5" fmla="*/ 1124633 h 6293030"/>
              <a:gd name="connsiteX0" fmla="*/ 0 w 9543237"/>
              <a:gd name="connsiteY0" fmla="*/ 1124633 h 6302268"/>
              <a:gd name="connsiteX1" fmla="*/ 5237940 w 9543237"/>
              <a:gd name="connsiteY1" fmla="*/ 0 h 6302268"/>
              <a:gd name="connsiteX2" fmla="*/ 9543237 w 9543237"/>
              <a:gd name="connsiteY2" fmla="*/ 2327425 h 6302268"/>
              <a:gd name="connsiteX3" fmla="*/ 3150655 w 9543237"/>
              <a:gd name="connsiteY3" fmla="*/ 6293030 h 6302268"/>
              <a:gd name="connsiteX4" fmla="*/ 0 w 9543237"/>
              <a:gd name="connsiteY4" fmla="*/ 1124633 h 6302268"/>
              <a:gd name="connsiteX0" fmla="*/ 0 w 9445594"/>
              <a:gd name="connsiteY0" fmla="*/ 1124633 h 6305662"/>
              <a:gd name="connsiteX1" fmla="*/ 5237940 w 9445594"/>
              <a:gd name="connsiteY1" fmla="*/ 0 h 6305662"/>
              <a:gd name="connsiteX2" fmla="*/ 9445594 w 9445594"/>
              <a:gd name="connsiteY2" fmla="*/ 3208271 h 6305662"/>
              <a:gd name="connsiteX3" fmla="*/ 3150655 w 9445594"/>
              <a:gd name="connsiteY3" fmla="*/ 6293030 h 6305662"/>
              <a:gd name="connsiteX4" fmla="*/ 0 w 9445594"/>
              <a:gd name="connsiteY4" fmla="*/ 1124633 h 6305662"/>
              <a:gd name="connsiteX0" fmla="*/ 0 w 9445594"/>
              <a:gd name="connsiteY0" fmla="*/ 0 h 5181029"/>
              <a:gd name="connsiteX1" fmla="*/ 9445594 w 9445594"/>
              <a:gd name="connsiteY1" fmla="*/ 2083638 h 5181029"/>
              <a:gd name="connsiteX2" fmla="*/ 3150655 w 9445594"/>
              <a:gd name="connsiteY2" fmla="*/ 5168397 h 5181029"/>
              <a:gd name="connsiteX3" fmla="*/ 0 w 9445594"/>
              <a:gd name="connsiteY3" fmla="*/ 0 h 5181029"/>
              <a:gd name="connsiteX0" fmla="*/ 0 w 9445594"/>
              <a:gd name="connsiteY0" fmla="*/ 0 h 5177226"/>
              <a:gd name="connsiteX1" fmla="*/ 9445594 w 9445594"/>
              <a:gd name="connsiteY1" fmla="*/ 2083638 h 5177226"/>
              <a:gd name="connsiteX2" fmla="*/ 3150655 w 9445594"/>
              <a:gd name="connsiteY2" fmla="*/ 5168397 h 5177226"/>
              <a:gd name="connsiteX3" fmla="*/ 0 w 9445594"/>
              <a:gd name="connsiteY3" fmla="*/ 0 h 5177226"/>
              <a:gd name="connsiteX0" fmla="*/ 0 w 9445594"/>
              <a:gd name="connsiteY0" fmla="*/ 0 h 5168397"/>
              <a:gd name="connsiteX1" fmla="*/ 9445594 w 9445594"/>
              <a:gd name="connsiteY1" fmla="*/ 2083638 h 5168397"/>
              <a:gd name="connsiteX2" fmla="*/ 3150655 w 9445594"/>
              <a:gd name="connsiteY2" fmla="*/ 5168397 h 5168397"/>
              <a:gd name="connsiteX3" fmla="*/ 0 w 9445594"/>
              <a:gd name="connsiteY3" fmla="*/ 0 h 5168397"/>
              <a:gd name="connsiteX0" fmla="*/ 0 w 11310584"/>
              <a:gd name="connsiteY0" fmla="*/ 0 h 5168397"/>
              <a:gd name="connsiteX1" fmla="*/ 11310584 w 11310584"/>
              <a:gd name="connsiteY1" fmla="*/ 368307 h 5168397"/>
              <a:gd name="connsiteX2" fmla="*/ 3150655 w 11310584"/>
              <a:gd name="connsiteY2" fmla="*/ 5168397 h 5168397"/>
              <a:gd name="connsiteX3" fmla="*/ 0 w 11310584"/>
              <a:gd name="connsiteY3" fmla="*/ 0 h 5168397"/>
              <a:gd name="connsiteX0" fmla="*/ 0 w 11310584"/>
              <a:gd name="connsiteY0" fmla="*/ 0 h 5531553"/>
              <a:gd name="connsiteX1" fmla="*/ 11310584 w 11310584"/>
              <a:gd name="connsiteY1" fmla="*/ 368307 h 5531553"/>
              <a:gd name="connsiteX2" fmla="*/ 8120708 w 11310584"/>
              <a:gd name="connsiteY2" fmla="*/ 5531553 h 5531553"/>
              <a:gd name="connsiteX3" fmla="*/ 0 w 11310584"/>
              <a:gd name="connsiteY3" fmla="*/ 0 h 5531553"/>
              <a:gd name="connsiteX0" fmla="*/ 0 w 9455359"/>
              <a:gd name="connsiteY0" fmla="*/ 2065608 h 5163246"/>
              <a:gd name="connsiteX1" fmla="*/ 9455359 w 9455359"/>
              <a:gd name="connsiteY1" fmla="*/ 0 h 5163246"/>
              <a:gd name="connsiteX2" fmla="*/ 6265483 w 9455359"/>
              <a:gd name="connsiteY2" fmla="*/ 5163246 h 5163246"/>
              <a:gd name="connsiteX3" fmla="*/ 0 w 9455359"/>
              <a:gd name="connsiteY3" fmla="*/ 2065608 h 5163246"/>
              <a:gd name="connsiteX0" fmla="*/ 0 w 9455359"/>
              <a:gd name="connsiteY0" fmla="*/ 2065608 h 14057758"/>
              <a:gd name="connsiteX1" fmla="*/ 9455359 w 9455359"/>
              <a:gd name="connsiteY1" fmla="*/ 0 h 14057758"/>
              <a:gd name="connsiteX2" fmla="*/ 3721352 w 9455359"/>
              <a:gd name="connsiteY2" fmla="*/ 14057758 h 14057758"/>
              <a:gd name="connsiteX3" fmla="*/ 0 w 9455359"/>
              <a:gd name="connsiteY3" fmla="*/ 2065608 h 14057758"/>
            </a:gdLst>
            <a:ahLst/>
            <a:cxnLst>
              <a:cxn ang="0">
                <a:pos x="connsiteX0" y="connsiteY0"/>
              </a:cxn>
              <a:cxn ang="0">
                <a:pos x="connsiteX1" y="connsiteY1"/>
              </a:cxn>
              <a:cxn ang="0">
                <a:pos x="connsiteX2" y="connsiteY2"/>
              </a:cxn>
              <a:cxn ang="0">
                <a:pos x="connsiteX3" y="connsiteY3"/>
              </a:cxn>
            </a:cxnLst>
            <a:rect l="l" t="t" r="r" b="b"/>
            <a:pathLst>
              <a:path w="9455359" h="14057758">
                <a:moveTo>
                  <a:pt x="0" y="2065608"/>
                </a:moveTo>
                <a:lnTo>
                  <a:pt x="9455359" y="0"/>
                </a:lnTo>
                <a:cubicBezTo>
                  <a:pt x="9439466" y="5732"/>
                  <a:pt x="3749595" y="14041875"/>
                  <a:pt x="3721352" y="14057758"/>
                </a:cubicBezTo>
                <a:lnTo>
                  <a:pt x="0" y="2065608"/>
                </a:lnTo>
                <a:close/>
              </a:path>
            </a:pathLst>
          </a:custGeom>
          <a:solidFill>
            <a:srgbClr val="C3EC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defRPr b="0" i="0">
                <a:solidFill>
                  <a:schemeClr val="lt1"/>
                </a:solidFill>
                <a:latin typeface="Arial" charset="0"/>
                <a:ea typeface="Arial" charset="0"/>
                <a:cs typeface="Arial"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800" dirty="0"/>
          </a:p>
        </p:txBody>
      </p:sp>
      <p:sp>
        <p:nvSpPr>
          <p:cNvPr id="34" name="Content Placeholder 2">
            <a:extLst>
              <a:ext uri="{FF2B5EF4-FFF2-40B4-BE49-F238E27FC236}">
                <a16:creationId xmlns:a16="http://schemas.microsoft.com/office/drawing/2014/main" id="{F4D39E33-5F3F-4A47-A0C3-401140ED2EE2}"/>
              </a:ext>
            </a:extLst>
          </p:cNvPr>
          <p:cNvSpPr>
            <a:spLocks noGrp="1"/>
          </p:cNvSpPr>
          <p:nvPr>
            <p:ph sz="half" idx="1"/>
          </p:nvPr>
        </p:nvSpPr>
        <p:spPr>
          <a:xfrm>
            <a:off x="457198" y="1353950"/>
            <a:ext cx="3240000" cy="4344035"/>
          </a:xfrm>
        </p:spPr>
        <p:txBody>
          <a:bodyPr/>
          <a:lstStyle/>
          <a:p>
            <a:pPr marL="0" indent="0">
              <a:buNone/>
            </a:pPr>
            <a:r>
              <a:rPr lang="en-US" b="1" dirty="0">
                <a:latin typeface="Arial" panose="020B0604020202020204" pitchFamily="34" charset="0"/>
                <a:cs typeface="Arial" panose="020B0604020202020204" pitchFamily="34" charset="0"/>
              </a:rPr>
              <a:t>Realigning strategic focus and reevaluation of business models can unlock new opportunities.</a:t>
            </a:r>
          </a:p>
          <a:p>
            <a:pPr marL="0" indent="0">
              <a:buNone/>
            </a:pPr>
            <a:r>
              <a:rPr lang="en-US" sz="1400" b="1" dirty="0"/>
              <a:t>Prosumers are at the center of the DER ecosystem. </a:t>
            </a:r>
            <a:r>
              <a:rPr lang="en-US" sz="1400" dirty="0"/>
              <a:t>This transition of decision-making into the hand of the consumers can be an </a:t>
            </a:r>
            <a:r>
              <a:rPr lang="en-US" sz="1400" b="1" dirty="0"/>
              <a:t>opportunity rather than a limitation</a:t>
            </a:r>
            <a:r>
              <a:rPr lang="en-US" sz="1400" dirty="0"/>
              <a:t> for energy stakeholders. Energy providers should realign their strategic intent in the new normal and shift their operating models to identify the best aggregation strategies with their customers. </a:t>
            </a:r>
            <a:r>
              <a:rPr lang="en-US" sz="1400" b="1" dirty="0"/>
              <a:t>A service-oriented business model can offer a win-win solution </a:t>
            </a:r>
            <a:r>
              <a:rPr lang="en-US" sz="1400" dirty="0"/>
              <a:t>across stakeholders.</a:t>
            </a:r>
          </a:p>
        </p:txBody>
      </p:sp>
      <p:sp>
        <p:nvSpPr>
          <p:cNvPr id="35" name="Content Placeholder 3">
            <a:extLst>
              <a:ext uri="{FF2B5EF4-FFF2-40B4-BE49-F238E27FC236}">
                <a16:creationId xmlns:a16="http://schemas.microsoft.com/office/drawing/2014/main" id="{E7455656-C2A3-403D-83E4-B8D0AF6FA767}"/>
              </a:ext>
            </a:extLst>
          </p:cNvPr>
          <p:cNvSpPr>
            <a:spLocks noGrp="1"/>
          </p:cNvSpPr>
          <p:nvPr>
            <p:ph sz="half" idx="2"/>
          </p:nvPr>
        </p:nvSpPr>
        <p:spPr>
          <a:xfrm>
            <a:off x="4400878" y="1353950"/>
            <a:ext cx="3240000" cy="4344035"/>
          </a:xfrm>
        </p:spPr>
        <p:txBody>
          <a:bodyPr vert="horz" lIns="0" tIns="0" rIns="0" bIns="0" spcCol="301752" rtlCol="0" anchor="t">
            <a:noAutofit/>
          </a:bodyPr>
          <a:lstStyle/>
          <a:p>
            <a:pPr marL="0" indent="0">
              <a:buNone/>
            </a:pPr>
            <a:r>
              <a:rPr lang="en-US" b="1" dirty="0"/>
              <a:t>Utilities should realize and embrace opportunities across DER models.</a:t>
            </a:r>
          </a:p>
          <a:p>
            <a:pPr marL="0" indent="0">
              <a:buNone/>
            </a:pPr>
            <a:r>
              <a:rPr lang="en-US" sz="1400" dirty="0"/>
              <a:t>Utilities should help create a competitive energy market by working with regulators to create the most efficient rate design. Especially considering recent FERC Order No. 2222, which requires most utilities to accept DG in wholesale markets, </a:t>
            </a:r>
            <a:r>
              <a:rPr lang="en-US" sz="1400" b="1" dirty="0"/>
              <a:t>DG is here to stay. Utilities should push for time and location varying </a:t>
            </a:r>
            <a:r>
              <a:rPr lang="en-US" sz="1400" dirty="0"/>
              <a:t>rates as an alternative to net metering. </a:t>
            </a:r>
            <a:endParaRPr lang="en-US" sz="1400" dirty="0">
              <a:cs typeface="Arial"/>
            </a:endParaRPr>
          </a:p>
        </p:txBody>
      </p:sp>
      <p:sp>
        <p:nvSpPr>
          <p:cNvPr id="36" name="Content Placeholder 4">
            <a:extLst>
              <a:ext uri="{FF2B5EF4-FFF2-40B4-BE49-F238E27FC236}">
                <a16:creationId xmlns:a16="http://schemas.microsoft.com/office/drawing/2014/main" id="{1EB3DA64-1FBA-4D3F-BD02-BB0213919772}"/>
              </a:ext>
            </a:extLst>
          </p:cNvPr>
          <p:cNvSpPr>
            <a:spLocks noGrp="1"/>
          </p:cNvSpPr>
          <p:nvPr>
            <p:ph sz="quarter" idx="13"/>
          </p:nvPr>
        </p:nvSpPr>
        <p:spPr>
          <a:xfrm>
            <a:off x="8249082" y="1353950"/>
            <a:ext cx="3240000" cy="4344035"/>
          </a:xfrm>
        </p:spPr>
        <p:txBody>
          <a:bodyPr/>
          <a:lstStyle/>
          <a:p>
            <a:pPr marL="0" indent="0">
              <a:buNone/>
            </a:pPr>
            <a:r>
              <a:rPr lang="en-US" b="1" dirty="0"/>
              <a:t>OEMs need to be aware of the interconnection process and the standards required </a:t>
            </a:r>
          </a:p>
          <a:p>
            <a:pPr marL="0" indent="0">
              <a:buNone/>
            </a:pPr>
            <a:r>
              <a:rPr lang="en-US" sz="1400" dirty="0"/>
              <a:t>Understanding the interconnection process and providing information and tools that help installers and project developers </a:t>
            </a:r>
            <a:r>
              <a:rPr lang="en-US" sz="1400" b="1" dirty="0"/>
              <a:t>reduce the effort needed to get assets interconnected is a ley competitive advantage</a:t>
            </a:r>
          </a:p>
          <a:p>
            <a:pPr marL="0" indent="0">
              <a:buNone/>
            </a:pPr>
            <a:r>
              <a:rPr lang="en-US" sz="1400" dirty="0"/>
              <a:t>For electrical equipment manufacturers and digital DER management tool providers, it is critical that their products support or are planning to </a:t>
            </a:r>
            <a:r>
              <a:rPr lang="en-US" sz="1400" b="1" dirty="0"/>
              <a:t>support the technical standards </a:t>
            </a:r>
            <a:r>
              <a:rPr lang="en-US" sz="1400" dirty="0"/>
              <a:t>to remain relevant in the marketplace.</a:t>
            </a:r>
          </a:p>
        </p:txBody>
      </p:sp>
      <p:sp>
        <p:nvSpPr>
          <p:cNvPr id="2" name="Title 1">
            <a:extLst>
              <a:ext uri="{FF2B5EF4-FFF2-40B4-BE49-F238E27FC236}">
                <a16:creationId xmlns:a16="http://schemas.microsoft.com/office/drawing/2014/main" id="{DE6C0B85-EBEC-734B-98A8-2BAC52CC0257}"/>
              </a:ext>
            </a:extLst>
          </p:cNvPr>
          <p:cNvSpPr>
            <a:spLocks noGrp="1"/>
          </p:cNvSpPr>
          <p:nvPr>
            <p:ph type="title"/>
          </p:nvPr>
        </p:nvSpPr>
        <p:spPr/>
        <p:txBody>
          <a:bodyPr/>
          <a:lstStyle/>
          <a:p>
            <a:r>
              <a:rPr lang="en-US" dirty="0"/>
              <a:t>Key Conclusions and Recommendations</a:t>
            </a:r>
          </a:p>
        </p:txBody>
      </p:sp>
    </p:spTree>
    <p:extLst>
      <p:ext uri="{BB962C8B-B14F-4D97-AF65-F5344CB8AC3E}">
        <p14:creationId xmlns:p14="http://schemas.microsoft.com/office/powerpoint/2010/main" val="162730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6D19A5-3E63-47F0-A572-72940A3C1EC9}"/>
              </a:ext>
            </a:extLst>
          </p:cNvPr>
          <p:cNvGraphicFramePr>
            <a:graphicFrameLocks noGrp="1"/>
          </p:cNvGraphicFramePr>
          <p:nvPr>
            <p:extLst>
              <p:ext uri="{D42A27DB-BD31-4B8C-83A1-F6EECF244321}">
                <p14:modId xmlns:p14="http://schemas.microsoft.com/office/powerpoint/2010/main" val="3050812393"/>
              </p:ext>
            </p:extLst>
          </p:nvPr>
        </p:nvGraphicFramePr>
        <p:xfrm>
          <a:off x="457199" y="1348222"/>
          <a:ext cx="3409951" cy="3291840"/>
        </p:xfrm>
        <a:graphic>
          <a:graphicData uri="http://schemas.openxmlformats.org/drawingml/2006/table">
            <a:tbl>
              <a:tblPr firstRow="1" bandRow="1">
                <a:tableStyleId>{9D7B26C5-4107-4FEC-AEDC-1716B250A1EF}</a:tableStyleId>
              </a:tblPr>
              <a:tblGrid>
                <a:gridCol w="3409951">
                  <a:extLst>
                    <a:ext uri="{9D8B030D-6E8A-4147-A177-3AD203B41FA5}">
                      <a16:colId xmlns:a16="http://schemas.microsoft.com/office/drawing/2014/main" val="54889969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30000" dirty="0">
                          <a:solidFill>
                            <a:schemeClr val="tx1"/>
                          </a:solidFill>
                          <a:latin typeface="+mn-lt"/>
                          <a:ea typeface="+mn-ea"/>
                          <a:cs typeface="+mn-cs"/>
                        </a:rPr>
                        <a:t>Michael Hartnack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30000" dirty="0">
                          <a:solidFill>
                            <a:schemeClr val="tx1"/>
                          </a:solidFill>
                          <a:latin typeface="+mn-lt"/>
                          <a:ea typeface="+mn-ea"/>
                          <a:cs typeface="+mn-cs"/>
                        </a:rPr>
                        <a:t>Senior Research Analyst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30000" dirty="0">
                          <a:solidFill>
                            <a:schemeClr val="tx1"/>
                          </a:solidFill>
                          <a:latin typeface="+mn-lt"/>
                          <a:ea typeface="+mn-ea"/>
                          <a:cs typeface="+mn-cs"/>
                          <a:hlinkClick r:id="rId2"/>
                        </a:rPr>
                        <a:t>Michael.Hartnack@Guidehouse.com</a:t>
                      </a:r>
                      <a:endParaRPr lang="en-US" sz="1800" b="0" i="0" u="none" strike="noStrike" kern="1200" baseline="30000" dirty="0">
                        <a:solidFill>
                          <a:schemeClr val="tx1"/>
                        </a:solidFill>
                        <a:latin typeface="+mn-lt"/>
                        <a:ea typeface="+mn-ea"/>
                        <a:cs typeface="+mn-cs"/>
                      </a:endParaRPr>
                    </a:p>
                  </a:txBody>
                  <a:tcPr marT="182880" marB="9144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42230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30000" dirty="0">
                          <a:solidFill>
                            <a:schemeClr val="tx1"/>
                          </a:solidFill>
                          <a:latin typeface="+mn-lt"/>
                          <a:ea typeface="+mn-ea"/>
                          <a:cs typeface="+mn-cs"/>
                        </a:rPr>
                        <a:t>Erik Gilbert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30000" dirty="0">
                          <a:solidFill>
                            <a:schemeClr val="tx1"/>
                          </a:solidFill>
                          <a:latin typeface="+mn-lt"/>
                          <a:ea typeface="+mn-ea"/>
                          <a:cs typeface="+mn-cs"/>
                        </a:rPr>
                        <a:t>Director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30000" dirty="0">
                          <a:solidFill>
                            <a:schemeClr val="tx1"/>
                          </a:solidFill>
                          <a:latin typeface="+mn-lt"/>
                          <a:ea typeface="+mn-ea"/>
                          <a:cs typeface="+mn-cs"/>
                          <a:hlinkClick r:id="rId3"/>
                        </a:rPr>
                        <a:t>erik.gilbert@guidehouse.com</a:t>
                      </a:r>
                      <a:r>
                        <a:rPr lang="en-US" sz="1800" b="0" i="0" u="none" strike="noStrike" kern="1200" baseline="30000" dirty="0">
                          <a:solidFill>
                            <a:schemeClr val="tx1"/>
                          </a:solidFill>
                          <a:latin typeface="+mn-lt"/>
                          <a:ea typeface="+mn-ea"/>
                          <a:cs typeface="+mn-cs"/>
                        </a:rPr>
                        <a:t> </a:t>
                      </a:r>
                    </a:p>
                  </a:txBody>
                  <a:tcPr marT="182880" marB="9144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20535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30000" dirty="0">
                          <a:solidFill>
                            <a:schemeClr val="tx1"/>
                          </a:solidFill>
                          <a:latin typeface="+mn-lt"/>
                          <a:ea typeface="+mn-ea"/>
                          <a:cs typeface="+mn-cs"/>
                        </a:rPr>
                        <a:t>Brett Feldman</a:t>
                      </a:r>
                      <a:br>
                        <a:rPr lang="en-US" sz="1800" b="1" i="0" u="none" strike="noStrike" kern="1200" baseline="30000" dirty="0">
                          <a:solidFill>
                            <a:schemeClr val="tx1"/>
                          </a:solidFill>
                          <a:latin typeface="+mn-lt"/>
                          <a:ea typeface="+mn-ea"/>
                          <a:cs typeface="+mn-cs"/>
                        </a:rPr>
                      </a:br>
                      <a:r>
                        <a:rPr lang="en-US" sz="1800" b="0" i="0" u="none" strike="noStrike" kern="1200" baseline="30000" dirty="0">
                          <a:solidFill>
                            <a:schemeClr val="tx1"/>
                          </a:solidFill>
                          <a:latin typeface="+mn-lt"/>
                          <a:ea typeface="+mn-ea"/>
                          <a:cs typeface="+mn-cs"/>
                        </a:rPr>
                        <a:t>Associate Director</a:t>
                      </a:r>
                      <a:br>
                        <a:rPr lang="en-US" sz="1800" b="0" i="0" u="none" strike="noStrike" kern="1200" baseline="30000" dirty="0">
                          <a:solidFill>
                            <a:schemeClr val="tx1"/>
                          </a:solidFill>
                          <a:latin typeface="+mn-lt"/>
                          <a:ea typeface="+mn-ea"/>
                          <a:cs typeface="+mn-cs"/>
                        </a:rPr>
                      </a:br>
                      <a:r>
                        <a:rPr lang="en-US" sz="1800" b="0" i="0" u="none" strike="noStrike" kern="1200" baseline="30000" dirty="0">
                          <a:solidFill>
                            <a:schemeClr val="tx1"/>
                          </a:solidFill>
                          <a:latin typeface="+mn-lt"/>
                          <a:ea typeface="+mn-ea"/>
                          <a:cs typeface="+mn-cs"/>
                          <a:hlinkClick r:id="rId4"/>
                        </a:rPr>
                        <a:t>Brett.Feldman@Guidehouse.com</a:t>
                      </a:r>
                      <a:r>
                        <a:rPr lang="en-US" sz="1800" b="0" i="0" u="none" strike="noStrike" kern="1200" baseline="30000" dirty="0">
                          <a:solidFill>
                            <a:schemeClr val="tx1"/>
                          </a:solidFill>
                          <a:latin typeface="+mn-lt"/>
                          <a:ea typeface="+mn-ea"/>
                          <a:cs typeface="+mn-cs"/>
                        </a:rPr>
                        <a:t> </a:t>
                      </a:r>
                    </a:p>
                  </a:txBody>
                  <a:tcPr marT="182880" marB="9144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17651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30000" dirty="0">
                          <a:solidFill>
                            <a:schemeClr val="tx1"/>
                          </a:solidFill>
                          <a:latin typeface="+mn-lt"/>
                          <a:ea typeface="+mn-ea"/>
                          <a:cs typeface="+mn-cs"/>
                        </a:rPr>
                        <a:t>Roberto Rodriguez Labastida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30000" dirty="0">
                          <a:solidFill>
                            <a:schemeClr val="tx1"/>
                          </a:solidFill>
                          <a:latin typeface="+mn-lt"/>
                          <a:ea typeface="+mn-ea"/>
                          <a:cs typeface="+mn-cs"/>
                        </a:rPr>
                        <a:t>Senior Research Analyst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30000" dirty="0">
                          <a:solidFill>
                            <a:schemeClr val="tx1"/>
                          </a:solidFill>
                          <a:latin typeface="+mn-lt"/>
                          <a:ea typeface="+mn-ea"/>
                          <a:cs typeface="+mn-cs"/>
                          <a:hlinkClick r:id="rId5"/>
                        </a:rPr>
                        <a:t>roberto.rodriguez.labastida@guidehouse.com</a:t>
                      </a:r>
                      <a:r>
                        <a:rPr lang="en-US" sz="1800" b="0" i="0" u="none" strike="noStrike" kern="1200" baseline="30000" dirty="0">
                          <a:solidFill>
                            <a:schemeClr val="tx1"/>
                          </a:solidFill>
                          <a:latin typeface="+mn-lt"/>
                          <a:ea typeface="+mn-ea"/>
                          <a:cs typeface="+mn-cs"/>
                        </a:rPr>
                        <a:t> </a:t>
                      </a:r>
                    </a:p>
                  </a:txBody>
                  <a:tcPr marT="182880" marB="9144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660040"/>
                  </a:ext>
                </a:extLst>
              </a:tr>
            </a:tbl>
          </a:graphicData>
        </a:graphic>
      </p:graphicFrame>
      <p:sp>
        <p:nvSpPr>
          <p:cNvPr id="2" name="TextBox 1">
            <a:extLst>
              <a:ext uri="{FF2B5EF4-FFF2-40B4-BE49-F238E27FC236}">
                <a16:creationId xmlns:a16="http://schemas.microsoft.com/office/drawing/2014/main" id="{0472BD7E-EE9A-43D8-ADB3-2E13608D7021}"/>
              </a:ext>
            </a:extLst>
          </p:cNvPr>
          <p:cNvSpPr txBox="1"/>
          <p:nvPr/>
        </p:nvSpPr>
        <p:spPr>
          <a:xfrm>
            <a:off x="5660570" y="3993140"/>
            <a:ext cx="5934269" cy="646922"/>
          </a:xfrm>
          <a:prstGeom prst="rect">
            <a:avLst/>
          </a:prstGeom>
          <a:noFill/>
        </p:spPr>
        <p:txBody>
          <a:bodyPr wrap="square" lIns="0" tIns="0" rIns="0" bIns="0" rtlCol="0">
            <a:noAutofit/>
          </a:bodyPr>
          <a:lstStyle/>
          <a:p>
            <a:pPr>
              <a:lnSpc>
                <a:spcPct val="100000"/>
              </a:lnSpc>
              <a:spcBef>
                <a:spcPts val="1200"/>
              </a:spcBef>
              <a:buSzPct val="100000"/>
            </a:pPr>
            <a:r>
              <a:rPr lang="en-US" sz="7200" b="1" dirty="0"/>
              <a:t>Questions? </a:t>
            </a:r>
          </a:p>
        </p:txBody>
      </p:sp>
    </p:spTree>
    <p:extLst>
      <p:ext uri="{BB962C8B-B14F-4D97-AF65-F5344CB8AC3E}">
        <p14:creationId xmlns:p14="http://schemas.microsoft.com/office/powerpoint/2010/main" val="3861105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9EDB3E-B5F8-0B42-AA75-A592614BD294}"/>
              </a:ext>
            </a:extLst>
          </p:cNvPr>
          <p:cNvSpPr>
            <a:spLocks noGrp="1"/>
          </p:cNvSpPr>
          <p:nvPr>
            <p:ph type="title"/>
          </p:nvPr>
        </p:nvSpPr>
        <p:spPr/>
        <p:txBody>
          <a:bodyPr/>
          <a:lstStyle/>
          <a:p>
            <a:r>
              <a:rPr lang="en-US" dirty="0"/>
              <a:t>Storm Reconstruction</a:t>
            </a:r>
          </a:p>
        </p:txBody>
      </p:sp>
      <p:sp>
        <p:nvSpPr>
          <p:cNvPr id="6" name="Slide Number Placeholder 4">
            <a:extLst>
              <a:ext uri="{FF2B5EF4-FFF2-40B4-BE49-F238E27FC236}">
                <a16:creationId xmlns:a16="http://schemas.microsoft.com/office/drawing/2014/main" id="{D196EA0A-AC6B-D24E-9284-B11BAC1B1964}"/>
              </a:ext>
            </a:extLst>
          </p:cNvPr>
          <p:cNvSpPr>
            <a:spLocks noGrp="1"/>
          </p:cNvSpPr>
          <p:nvPr>
            <p:ph type="sldNum" sz="quarter" idx="12"/>
          </p:nvPr>
        </p:nvSpPr>
        <p:spPr/>
        <p:txBody>
          <a:bodyPr/>
          <a:lstStyle/>
          <a:p>
            <a:fld id="{B58DE5F1-E0F9-4CCA-92B7-7A6FC4DFEE14}" type="slidenum">
              <a:rPr lang="en-US" smtClean="0"/>
              <a:pPr/>
              <a:t>3</a:t>
            </a:fld>
            <a:endParaRPr lang="en-US" dirty="0"/>
          </a:p>
        </p:txBody>
      </p:sp>
    </p:spTree>
    <p:extLst>
      <p:ext uri="{BB962C8B-B14F-4D97-AF65-F5344CB8AC3E}">
        <p14:creationId xmlns:p14="http://schemas.microsoft.com/office/powerpoint/2010/main" val="334131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0F87A429-0494-4E2A-B36D-F59A0AAAF5D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2" name="think-cell Slide" r:id="rId6" imgW="395" imgH="396" progId="TCLayout.ActiveDocument.1">
                  <p:embed/>
                </p:oleObj>
              </mc:Choice>
              <mc:Fallback>
                <p:oleObj name="think-cell Slide" r:id="rId6" imgW="395" imgH="396" progId="TCLayout.ActiveDocument.1">
                  <p:embed/>
                  <p:pic>
                    <p:nvPicPr>
                      <p:cNvPr id="10" name="Object 9" hidden="1">
                        <a:extLst>
                          <a:ext uri="{FF2B5EF4-FFF2-40B4-BE49-F238E27FC236}">
                            <a16:creationId xmlns:a16="http://schemas.microsoft.com/office/drawing/2014/main" id="{0F87A429-0494-4E2A-B36D-F59A0AAAF5D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F0D9A67-38B3-4387-969D-2998239AD5D1}"/>
              </a:ext>
            </a:extLst>
          </p:cNvPr>
          <p:cNvSpPr/>
          <p:nvPr>
            <p:custDataLst>
              <p:tags r:id="rId3"/>
            </p:custDataLst>
          </p:nvPr>
        </p:nvSpPr>
        <p:spPr>
          <a:xfrm>
            <a:off x="0" y="0"/>
            <a:ext cx="158750" cy="158750"/>
          </a:xfrm>
          <a:prstGeom prst="rect">
            <a:avLst/>
          </a:prstGeom>
          <a:ln>
            <a:noFill/>
          </a:ln>
        </p:spPr>
        <p:style>
          <a:lnRef idx="0">
            <a:schemeClr val="accent1"/>
          </a:lnRef>
          <a:fillRef idx="1">
            <a:schemeClr val="accent1"/>
          </a:fillRef>
          <a:effectRef idx="0">
            <a:srgbClr val="000000"/>
          </a:effectRef>
          <a:fontRef idx="minor">
            <a:schemeClr val="lt1"/>
          </a:fontRef>
        </p:style>
        <p:txBody>
          <a:bodyPr wrap="none" lIns="0" tIns="0" rIns="0" bIns="0" numCol="1" spcCol="0" rtlCol="0" anchor="ctr" anchorCtr="0">
            <a:noAutofit/>
          </a:bodyPr>
          <a:lstStyle/>
          <a:p>
            <a:pPr algn="ctr"/>
            <a:endParaRPr lang="en-GB" sz="3200" b="1" dirty="0">
              <a:latin typeface="Arial" panose="020B0604020202020204" pitchFamily="34" charset="0"/>
              <a:ea typeface="+mj-ea"/>
              <a:cs typeface="+mj-cs"/>
              <a:sym typeface="Arial" panose="020B0604020202020204" pitchFamily="34" charset="0"/>
            </a:endParaRPr>
          </a:p>
        </p:txBody>
      </p:sp>
      <p:sp>
        <p:nvSpPr>
          <p:cNvPr id="11" name="Content Placeholder 10">
            <a:extLst>
              <a:ext uri="{FF2B5EF4-FFF2-40B4-BE49-F238E27FC236}">
                <a16:creationId xmlns:a16="http://schemas.microsoft.com/office/drawing/2014/main" id="{6CA24A3B-3FE9-4937-A2E9-56200CE89923}"/>
              </a:ext>
            </a:extLst>
          </p:cNvPr>
          <p:cNvSpPr>
            <a:spLocks noGrp="1"/>
          </p:cNvSpPr>
          <p:nvPr>
            <p:ph sz="half" idx="1"/>
          </p:nvPr>
        </p:nvSpPr>
        <p:spPr>
          <a:xfrm>
            <a:off x="1229032" y="2805404"/>
            <a:ext cx="4442793" cy="3275355"/>
          </a:xfrm>
        </p:spPr>
        <p:txBody>
          <a:bodyPr/>
          <a:lstStyle/>
          <a:p>
            <a:pPr marL="0" indent="0">
              <a:spcAft>
                <a:spcPts val="1200"/>
              </a:spcAft>
              <a:buNone/>
            </a:pPr>
            <a:r>
              <a:rPr lang="en-US" sz="1600" dirty="0"/>
              <a:t>Utilities must challenge existing models and regulatory constructs, and pursue innovative spending strategies and revenue initiatives to adapt their business to the growing natural challenges. </a:t>
            </a:r>
          </a:p>
          <a:p>
            <a:pPr marL="0" indent="0">
              <a:spcAft>
                <a:spcPts val="1200"/>
              </a:spcAft>
              <a:buNone/>
            </a:pPr>
            <a:r>
              <a:rPr lang="en-US" sz="1600" dirty="0"/>
              <a:t>Overall community safety during a storm and resiliency after a storm is closely tied to the condition and status of the electric power grid, and operators must realize this when prioritizing reliability and resiliency grid investments for storm reconstruction.</a:t>
            </a:r>
            <a:endParaRPr lang="en-US" sz="1400" dirty="0"/>
          </a:p>
        </p:txBody>
      </p:sp>
      <p:sp>
        <p:nvSpPr>
          <p:cNvPr id="12" name="Content Placeholder 11">
            <a:extLst>
              <a:ext uri="{FF2B5EF4-FFF2-40B4-BE49-F238E27FC236}">
                <a16:creationId xmlns:a16="http://schemas.microsoft.com/office/drawing/2014/main" id="{4E865280-7298-4C46-ACB5-7DF93976C5AF}"/>
              </a:ext>
            </a:extLst>
          </p:cNvPr>
          <p:cNvSpPr>
            <a:spLocks noGrp="1"/>
          </p:cNvSpPr>
          <p:nvPr>
            <p:ph sz="half" idx="2"/>
          </p:nvPr>
        </p:nvSpPr>
        <p:spPr>
          <a:xfrm>
            <a:off x="7195286" y="2805404"/>
            <a:ext cx="4443984" cy="3275356"/>
          </a:xfrm>
        </p:spPr>
        <p:txBody>
          <a:bodyPr/>
          <a:lstStyle/>
          <a:p>
            <a:pPr marL="0" indent="0">
              <a:spcBef>
                <a:spcPts val="2400"/>
              </a:spcBef>
              <a:spcAft>
                <a:spcPts val="1800"/>
              </a:spcAft>
              <a:buNone/>
            </a:pPr>
            <a:r>
              <a:rPr lang="en-US" sz="1600" dirty="0"/>
              <a:t>Vendors must rise to the challenge of providing utilities with cutting-edge technology which solves critical utility issues today and works to address those of the future. </a:t>
            </a:r>
          </a:p>
          <a:p>
            <a:pPr marL="0" indent="0">
              <a:spcBef>
                <a:spcPts val="2400"/>
              </a:spcBef>
              <a:spcAft>
                <a:spcPts val="1800"/>
              </a:spcAft>
              <a:buNone/>
            </a:pPr>
            <a:r>
              <a:rPr lang="en-US" sz="1600" dirty="0"/>
              <a:t>The core principal of any major reconstruction effort should be to rebuild smart, ensuring that reconstruction funds maximize the deployment of innovative and dynamic technologies to mitigate future power outages, save lives, and protect property.</a:t>
            </a:r>
            <a:endParaRPr lang="en-US" sz="1400" dirty="0"/>
          </a:p>
        </p:txBody>
      </p:sp>
      <p:sp>
        <p:nvSpPr>
          <p:cNvPr id="4" name="Title 3">
            <a:extLst>
              <a:ext uri="{FF2B5EF4-FFF2-40B4-BE49-F238E27FC236}">
                <a16:creationId xmlns:a16="http://schemas.microsoft.com/office/drawing/2014/main" id="{540273EE-8635-49C0-84BE-B1617DE6FB42}"/>
              </a:ext>
            </a:extLst>
          </p:cNvPr>
          <p:cNvSpPr>
            <a:spLocks noGrp="1"/>
          </p:cNvSpPr>
          <p:nvPr>
            <p:ph type="title"/>
          </p:nvPr>
        </p:nvSpPr>
        <p:spPr/>
        <p:txBody>
          <a:bodyPr/>
          <a:lstStyle/>
          <a:p>
            <a:r>
              <a:rPr lang="en-GB" dirty="0"/>
              <a:t>Executive Summary</a:t>
            </a:r>
            <a:endParaRPr lang="en-US" dirty="0"/>
          </a:p>
        </p:txBody>
      </p:sp>
      <p:sp>
        <p:nvSpPr>
          <p:cNvPr id="41" name="Oval 99">
            <a:extLst>
              <a:ext uri="{FF2B5EF4-FFF2-40B4-BE49-F238E27FC236}">
                <a16:creationId xmlns:a16="http://schemas.microsoft.com/office/drawing/2014/main" id="{852CD59C-3989-47E2-939E-7B4D2E287FA1}"/>
              </a:ext>
            </a:extLst>
          </p:cNvPr>
          <p:cNvSpPr>
            <a:spLocks noChangeArrowheads="1"/>
          </p:cNvSpPr>
          <p:nvPr/>
        </p:nvSpPr>
        <p:spPr bwMode="auto">
          <a:xfrm>
            <a:off x="510773" y="3114518"/>
            <a:ext cx="603504" cy="603504"/>
          </a:xfrm>
          <a:prstGeom prst="ellipse">
            <a:avLst/>
          </a:prstGeom>
          <a:solidFill>
            <a:srgbClr val="93D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5" name="Group 44">
            <a:extLst>
              <a:ext uri="{FF2B5EF4-FFF2-40B4-BE49-F238E27FC236}">
                <a16:creationId xmlns:a16="http://schemas.microsoft.com/office/drawing/2014/main" id="{E41ABE2E-5DF0-483E-998A-F8D5B1B871CD}"/>
              </a:ext>
            </a:extLst>
          </p:cNvPr>
          <p:cNvGrpSpPr>
            <a:grpSpLocks noChangeAspect="1"/>
          </p:cNvGrpSpPr>
          <p:nvPr/>
        </p:nvGrpSpPr>
        <p:grpSpPr>
          <a:xfrm>
            <a:off x="509349" y="4670219"/>
            <a:ext cx="603504" cy="603504"/>
            <a:chOff x="10944226" y="3941763"/>
            <a:chExt cx="798513" cy="798513"/>
          </a:xfrm>
        </p:grpSpPr>
        <p:sp>
          <p:nvSpPr>
            <p:cNvPr id="46" name="Oval 61">
              <a:extLst>
                <a:ext uri="{FF2B5EF4-FFF2-40B4-BE49-F238E27FC236}">
                  <a16:creationId xmlns:a16="http://schemas.microsoft.com/office/drawing/2014/main" id="{03AADFEE-6B5C-46BC-A0AD-DD72050E2EFF}"/>
                </a:ext>
              </a:extLst>
            </p:cNvPr>
            <p:cNvSpPr>
              <a:spLocks noChangeArrowheads="1"/>
            </p:cNvSpPr>
            <p:nvPr/>
          </p:nvSpPr>
          <p:spPr bwMode="auto">
            <a:xfrm>
              <a:off x="10944226" y="3941763"/>
              <a:ext cx="798513" cy="798513"/>
            </a:xfrm>
            <a:prstGeom prst="ellipse">
              <a:avLst/>
            </a:prstGeom>
            <a:solidFill>
              <a:srgbClr val="93D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62">
              <a:extLst>
                <a:ext uri="{FF2B5EF4-FFF2-40B4-BE49-F238E27FC236}">
                  <a16:creationId xmlns:a16="http://schemas.microsoft.com/office/drawing/2014/main" id="{4527E512-CE33-4B07-8EDC-AD486598C0AA}"/>
                </a:ext>
              </a:extLst>
            </p:cNvPr>
            <p:cNvSpPr>
              <a:spLocks noEditPoints="1"/>
            </p:cNvSpPr>
            <p:nvPr/>
          </p:nvSpPr>
          <p:spPr bwMode="auto">
            <a:xfrm>
              <a:off x="11058526" y="4133851"/>
              <a:ext cx="569913" cy="450850"/>
            </a:xfrm>
            <a:custGeom>
              <a:avLst/>
              <a:gdLst>
                <a:gd name="T0" fmla="*/ 44 w 180"/>
                <a:gd name="T1" fmla="*/ 58 h 142"/>
                <a:gd name="T2" fmla="*/ 64 w 180"/>
                <a:gd name="T3" fmla="*/ 84 h 142"/>
                <a:gd name="T4" fmla="*/ 38 w 180"/>
                <a:gd name="T5" fmla="*/ 64 h 142"/>
                <a:gd name="T6" fmla="*/ 38 w 180"/>
                <a:gd name="T7" fmla="*/ 110 h 142"/>
                <a:gd name="T8" fmla="*/ 38 w 180"/>
                <a:gd name="T9" fmla="*/ 87 h 142"/>
                <a:gd name="T10" fmla="*/ 67 w 180"/>
                <a:gd name="T11" fmla="*/ 45 h 142"/>
                <a:gd name="T12" fmla="*/ 19 w 180"/>
                <a:gd name="T13" fmla="*/ 29 h 142"/>
                <a:gd name="T14" fmla="*/ 70 w 180"/>
                <a:gd name="T15" fmla="*/ 35 h 142"/>
                <a:gd name="T16" fmla="*/ 69 w 180"/>
                <a:gd name="T17" fmla="*/ 45 h 142"/>
                <a:gd name="T18" fmla="*/ 167 w 180"/>
                <a:gd name="T19" fmla="*/ 88 h 142"/>
                <a:gd name="T20" fmla="*/ 163 w 180"/>
                <a:gd name="T21" fmla="*/ 87 h 142"/>
                <a:gd name="T22" fmla="*/ 144 w 180"/>
                <a:gd name="T23" fmla="*/ 96 h 142"/>
                <a:gd name="T24" fmla="*/ 123 w 180"/>
                <a:gd name="T25" fmla="*/ 90 h 142"/>
                <a:gd name="T26" fmla="*/ 100 w 180"/>
                <a:gd name="T27" fmla="*/ 125 h 142"/>
                <a:gd name="T28" fmla="*/ 96 w 180"/>
                <a:gd name="T29" fmla="*/ 118 h 142"/>
                <a:gd name="T30" fmla="*/ 123 w 180"/>
                <a:gd name="T31" fmla="*/ 79 h 142"/>
                <a:gd name="T32" fmla="*/ 151 w 180"/>
                <a:gd name="T33" fmla="*/ 75 h 142"/>
                <a:gd name="T34" fmla="*/ 145 w 180"/>
                <a:gd name="T35" fmla="*/ 65 h 142"/>
                <a:gd name="T36" fmla="*/ 148 w 180"/>
                <a:gd name="T37" fmla="*/ 63 h 142"/>
                <a:gd name="T38" fmla="*/ 170 w 180"/>
                <a:gd name="T39" fmla="*/ 67 h 142"/>
                <a:gd name="T40" fmla="*/ 99 w 180"/>
                <a:gd name="T41" fmla="*/ 46 h 142"/>
                <a:gd name="T42" fmla="*/ 137 w 180"/>
                <a:gd name="T43" fmla="*/ 42 h 142"/>
                <a:gd name="T44" fmla="*/ 102 w 180"/>
                <a:gd name="T45" fmla="*/ 55 h 142"/>
                <a:gd name="T46" fmla="*/ 96 w 180"/>
                <a:gd name="T47" fmla="*/ 52 h 142"/>
                <a:gd name="T48" fmla="*/ 99 w 180"/>
                <a:gd name="T49" fmla="*/ 28 h 142"/>
                <a:gd name="T50" fmla="*/ 169 w 180"/>
                <a:gd name="T51" fmla="*/ 17 h 142"/>
                <a:gd name="T52" fmla="*/ 102 w 180"/>
                <a:gd name="T53" fmla="*/ 38 h 142"/>
                <a:gd name="T54" fmla="*/ 96 w 180"/>
                <a:gd name="T55" fmla="*/ 34 h 142"/>
                <a:gd name="T56" fmla="*/ 85 w 180"/>
                <a:gd name="T57" fmla="*/ 130 h 142"/>
                <a:gd name="T58" fmla="*/ 10 w 180"/>
                <a:gd name="T59" fmla="*/ 12 h 142"/>
                <a:gd name="T60" fmla="*/ 85 w 180"/>
                <a:gd name="T61" fmla="*/ 130 h 142"/>
                <a:gd name="T62" fmla="*/ 174 w 180"/>
                <a:gd name="T63" fmla="*/ 1 h 142"/>
                <a:gd name="T64" fmla="*/ 6 w 180"/>
                <a:gd name="T65" fmla="*/ 1 h 142"/>
                <a:gd name="T66" fmla="*/ 0 w 180"/>
                <a:gd name="T67" fmla="*/ 5 h 142"/>
                <a:gd name="T68" fmla="*/ 4 w 180"/>
                <a:gd name="T69" fmla="*/ 122 h 142"/>
                <a:gd name="T70" fmla="*/ 90 w 180"/>
                <a:gd name="T71" fmla="*/ 142 h 142"/>
                <a:gd name="T72" fmla="*/ 176 w 180"/>
                <a:gd name="T73" fmla="*/ 122 h 142"/>
                <a:gd name="T74" fmla="*/ 180 w 180"/>
                <a:gd name="T75"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 h="142">
                  <a:moveTo>
                    <a:pt x="64" y="84"/>
                  </a:moveTo>
                  <a:cubicBezTo>
                    <a:pt x="64" y="71"/>
                    <a:pt x="55" y="60"/>
                    <a:pt x="44" y="58"/>
                  </a:cubicBezTo>
                  <a:cubicBezTo>
                    <a:pt x="44" y="81"/>
                    <a:pt x="44" y="81"/>
                    <a:pt x="44" y="81"/>
                  </a:cubicBezTo>
                  <a:lnTo>
                    <a:pt x="64" y="84"/>
                  </a:lnTo>
                  <a:close/>
                  <a:moveTo>
                    <a:pt x="38" y="87"/>
                  </a:moveTo>
                  <a:cubicBezTo>
                    <a:pt x="38" y="64"/>
                    <a:pt x="38" y="64"/>
                    <a:pt x="38" y="64"/>
                  </a:cubicBezTo>
                  <a:cubicBezTo>
                    <a:pt x="28" y="63"/>
                    <a:pt x="19" y="72"/>
                    <a:pt x="19" y="85"/>
                  </a:cubicBezTo>
                  <a:cubicBezTo>
                    <a:pt x="19" y="98"/>
                    <a:pt x="28" y="109"/>
                    <a:pt x="38" y="110"/>
                  </a:cubicBezTo>
                  <a:cubicBezTo>
                    <a:pt x="49" y="111"/>
                    <a:pt x="58" y="102"/>
                    <a:pt x="58" y="89"/>
                  </a:cubicBezTo>
                  <a:lnTo>
                    <a:pt x="38" y="87"/>
                  </a:lnTo>
                  <a:close/>
                  <a:moveTo>
                    <a:pt x="69" y="45"/>
                  </a:moveTo>
                  <a:cubicBezTo>
                    <a:pt x="68" y="45"/>
                    <a:pt x="68" y="45"/>
                    <a:pt x="67" y="45"/>
                  </a:cubicBezTo>
                  <a:cubicBezTo>
                    <a:pt x="22" y="35"/>
                    <a:pt x="22" y="35"/>
                    <a:pt x="22" y="35"/>
                  </a:cubicBezTo>
                  <a:cubicBezTo>
                    <a:pt x="20" y="34"/>
                    <a:pt x="18" y="31"/>
                    <a:pt x="19" y="29"/>
                  </a:cubicBezTo>
                  <a:cubicBezTo>
                    <a:pt x="19" y="26"/>
                    <a:pt x="22" y="24"/>
                    <a:pt x="25" y="25"/>
                  </a:cubicBezTo>
                  <a:cubicBezTo>
                    <a:pt x="70" y="35"/>
                    <a:pt x="70" y="35"/>
                    <a:pt x="70" y="35"/>
                  </a:cubicBezTo>
                  <a:cubicBezTo>
                    <a:pt x="72" y="36"/>
                    <a:pt x="74" y="39"/>
                    <a:pt x="73" y="41"/>
                  </a:cubicBezTo>
                  <a:cubicBezTo>
                    <a:pt x="73" y="44"/>
                    <a:pt x="71" y="45"/>
                    <a:pt x="69" y="45"/>
                  </a:cubicBezTo>
                  <a:moveTo>
                    <a:pt x="170" y="85"/>
                  </a:moveTo>
                  <a:cubicBezTo>
                    <a:pt x="170" y="86"/>
                    <a:pt x="169" y="88"/>
                    <a:pt x="167" y="88"/>
                  </a:cubicBezTo>
                  <a:cubicBezTo>
                    <a:pt x="167" y="88"/>
                    <a:pt x="166" y="89"/>
                    <a:pt x="166" y="89"/>
                  </a:cubicBezTo>
                  <a:cubicBezTo>
                    <a:pt x="165" y="89"/>
                    <a:pt x="164" y="88"/>
                    <a:pt x="163" y="87"/>
                  </a:cubicBezTo>
                  <a:cubicBezTo>
                    <a:pt x="158" y="82"/>
                    <a:pt x="158" y="82"/>
                    <a:pt x="158" y="82"/>
                  </a:cubicBezTo>
                  <a:cubicBezTo>
                    <a:pt x="144" y="96"/>
                    <a:pt x="144" y="96"/>
                    <a:pt x="144" y="96"/>
                  </a:cubicBezTo>
                  <a:cubicBezTo>
                    <a:pt x="143" y="98"/>
                    <a:pt x="140" y="98"/>
                    <a:pt x="138" y="97"/>
                  </a:cubicBezTo>
                  <a:cubicBezTo>
                    <a:pt x="123" y="90"/>
                    <a:pt x="123" y="90"/>
                    <a:pt x="123" y="90"/>
                  </a:cubicBezTo>
                  <a:cubicBezTo>
                    <a:pt x="105" y="122"/>
                    <a:pt x="105" y="122"/>
                    <a:pt x="105" y="122"/>
                  </a:cubicBezTo>
                  <a:cubicBezTo>
                    <a:pt x="104" y="124"/>
                    <a:pt x="102" y="125"/>
                    <a:pt x="100" y="125"/>
                  </a:cubicBezTo>
                  <a:cubicBezTo>
                    <a:pt x="99" y="125"/>
                    <a:pt x="99" y="125"/>
                    <a:pt x="98" y="124"/>
                  </a:cubicBezTo>
                  <a:cubicBezTo>
                    <a:pt x="95" y="123"/>
                    <a:pt x="95" y="120"/>
                    <a:pt x="96" y="118"/>
                  </a:cubicBezTo>
                  <a:cubicBezTo>
                    <a:pt x="116" y="81"/>
                    <a:pt x="116" y="81"/>
                    <a:pt x="116" y="81"/>
                  </a:cubicBezTo>
                  <a:cubicBezTo>
                    <a:pt x="117" y="78"/>
                    <a:pt x="120" y="77"/>
                    <a:pt x="123" y="79"/>
                  </a:cubicBezTo>
                  <a:cubicBezTo>
                    <a:pt x="139" y="86"/>
                    <a:pt x="139" y="86"/>
                    <a:pt x="139" y="86"/>
                  </a:cubicBezTo>
                  <a:cubicBezTo>
                    <a:pt x="151" y="75"/>
                    <a:pt x="151" y="75"/>
                    <a:pt x="151" y="75"/>
                  </a:cubicBezTo>
                  <a:cubicBezTo>
                    <a:pt x="146" y="70"/>
                    <a:pt x="146" y="70"/>
                    <a:pt x="146" y="70"/>
                  </a:cubicBezTo>
                  <a:cubicBezTo>
                    <a:pt x="144" y="69"/>
                    <a:pt x="144" y="67"/>
                    <a:pt x="145" y="65"/>
                  </a:cubicBezTo>
                  <a:cubicBezTo>
                    <a:pt x="145" y="64"/>
                    <a:pt x="147" y="63"/>
                    <a:pt x="148" y="63"/>
                  </a:cubicBezTo>
                  <a:cubicBezTo>
                    <a:pt x="148" y="63"/>
                    <a:pt x="148" y="63"/>
                    <a:pt x="148" y="63"/>
                  </a:cubicBezTo>
                  <a:cubicBezTo>
                    <a:pt x="166" y="63"/>
                    <a:pt x="166" y="63"/>
                    <a:pt x="166" y="63"/>
                  </a:cubicBezTo>
                  <a:cubicBezTo>
                    <a:pt x="168" y="63"/>
                    <a:pt x="170" y="65"/>
                    <a:pt x="170" y="67"/>
                  </a:cubicBezTo>
                  <a:lnTo>
                    <a:pt x="170" y="85"/>
                  </a:lnTo>
                  <a:close/>
                  <a:moveTo>
                    <a:pt x="99" y="46"/>
                  </a:moveTo>
                  <a:cubicBezTo>
                    <a:pt x="131" y="38"/>
                    <a:pt x="131" y="38"/>
                    <a:pt x="131" y="38"/>
                  </a:cubicBezTo>
                  <a:cubicBezTo>
                    <a:pt x="134" y="38"/>
                    <a:pt x="137" y="39"/>
                    <a:pt x="137" y="42"/>
                  </a:cubicBezTo>
                  <a:cubicBezTo>
                    <a:pt x="138" y="45"/>
                    <a:pt x="136" y="47"/>
                    <a:pt x="133" y="48"/>
                  </a:cubicBezTo>
                  <a:cubicBezTo>
                    <a:pt x="102" y="55"/>
                    <a:pt x="102" y="55"/>
                    <a:pt x="102" y="55"/>
                  </a:cubicBezTo>
                  <a:cubicBezTo>
                    <a:pt x="101" y="55"/>
                    <a:pt x="101" y="55"/>
                    <a:pt x="101" y="55"/>
                  </a:cubicBezTo>
                  <a:cubicBezTo>
                    <a:pt x="98" y="55"/>
                    <a:pt x="96" y="54"/>
                    <a:pt x="96" y="52"/>
                  </a:cubicBezTo>
                  <a:cubicBezTo>
                    <a:pt x="95" y="49"/>
                    <a:pt x="97" y="46"/>
                    <a:pt x="99" y="46"/>
                  </a:cubicBezTo>
                  <a:moveTo>
                    <a:pt x="99" y="28"/>
                  </a:moveTo>
                  <a:cubicBezTo>
                    <a:pt x="163" y="13"/>
                    <a:pt x="163" y="13"/>
                    <a:pt x="163" y="13"/>
                  </a:cubicBezTo>
                  <a:cubicBezTo>
                    <a:pt x="165" y="13"/>
                    <a:pt x="168" y="14"/>
                    <a:pt x="169" y="17"/>
                  </a:cubicBezTo>
                  <a:cubicBezTo>
                    <a:pt x="169" y="20"/>
                    <a:pt x="168" y="22"/>
                    <a:pt x="165" y="23"/>
                  </a:cubicBezTo>
                  <a:cubicBezTo>
                    <a:pt x="102" y="38"/>
                    <a:pt x="102" y="38"/>
                    <a:pt x="102" y="38"/>
                  </a:cubicBezTo>
                  <a:cubicBezTo>
                    <a:pt x="101" y="38"/>
                    <a:pt x="101" y="38"/>
                    <a:pt x="101" y="38"/>
                  </a:cubicBezTo>
                  <a:cubicBezTo>
                    <a:pt x="98" y="38"/>
                    <a:pt x="96" y="36"/>
                    <a:pt x="96" y="34"/>
                  </a:cubicBezTo>
                  <a:cubicBezTo>
                    <a:pt x="95" y="31"/>
                    <a:pt x="97" y="28"/>
                    <a:pt x="99" y="28"/>
                  </a:cubicBezTo>
                  <a:moveTo>
                    <a:pt x="85" y="130"/>
                  </a:moveTo>
                  <a:cubicBezTo>
                    <a:pt x="10" y="113"/>
                    <a:pt x="10" y="113"/>
                    <a:pt x="10" y="113"/>
                  </a:cubicBezTo>
                  <a:cubicBezTo>
                    <a:pt x="10" y="12"/>
                    <a:pt x="10" y="12"/>
                    <a:pt x="10" y="12"/>
                  </a:cubicBezTo>
                  <a:cubicBezTo>
                    <a:pt x="85" y="29"/>
                    <a:pt x="85" y="29"/>
                    <a:pt x="85" y="29"/>
                  </a:cubicBezTo>
                  <a:lnTo>
                    <a:pt x="85" y="130"/>
                  </a:lnTo>
                  <a:close/>
                  <a:moveTo>
                    <a:pt x="178" y="2"/>
                  </a:moveTo>
                  <a:cubicBezTo>
                    <a:pt x="177" y="1"/>
                    <a:pt x="175" y="0"/>
                    <a:pt x="174" y="1"/>
                  </a:cubicBezTo>
                  <a:cubicBezTo>
                    <a:pt x="90" y="20"/>
                    <a:pt x="90" y="20"/>
                    <a:pt x="90" y="20"/>
                  </a:cubicBezTo>
                  <a:cubicBezTo>
                    <a:pt x="6" y="1"/>
                    <a:pt x="6" y="1"/>
                    <a:pt x="6" y="1"/>
                  </a:cubicBezTo>
                  <a:cubicBezTo>
                    <a:pt x="4" y="0"/>
                    <a:pt x="3" y="1"/>
                    <a:pt x="2" y="2"/>
                  </a:cubicBezTo>
                  <a:cubicBezTo>
                    <a:pt x="0" y="3"/>
                    <a:pt x="0" y="4"/>
                    <a:pt x="0" y="5"/>
                  </a:cubicBezTo>
                  <a:cubicBezTo>
                    <a:pt x="0" y="117"/>
                    <a:pt x="0" y="117"/>
                    <a:pt x="0" y="117"/>
                  </a:cubicBezTo>
                  <a:cubicBezTo>
                    <a:pt x="0" y="119"/>
                    <a:pt x="1" y="121"/>
                    <a:pt x="4" y="122"/>
                  </a:cubicBezTo>
                  <a:cubicBezTo>
                    <a:pt x="89" y="141"/>
                    <a:pt x="89" y="141"/>
                    <a:pt x="89" y="141"/>
                  </a:cubicBezTo>
                  <a:cubicBezTo>
                    <a:pt x="89" y="141"/>
                    <a:pt x="89" y="142"/>
                    <a:pt x="90" y="142"/>
                  </a:cubicBezTo>
                  <a:cubicBezTo>
                    <a:pt x="90" y="142"/>
                    <a:pt x="91" y="141"/>
                    <a:pt x="91" y="141"/>
                  </a:cubicBezTo>
                  <a:cubicBezTo>
                    <a:pt x="176" y="122"/>
                    <a:pt x="176" y="122"/>
                    <a:pt x="176" y="122"/>
                  </a:cubicBezTo>
                  <a:cubicBezTo>
                    <a:pt x="178" y="121"/>
                    <a:pt x="180" y="119"/>
                    <a:pt x="180" y="117"/>
                  </a:cubicBezTo>
                  <a:cubicBezTo>
                    <a:pt x="180" y="5"/>
                    <a:pt x="180" y="5"/>
                    <a:pt x="180" y="5"/>
                  </a:cubicBezTo>
                  <a:cubicBezTo>
                    <a:pt x="180" y="4"/>
                    <a:pt x="179" y="3"/>
                    <a:pt x="178"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0" name="Oval 63">
            <a:extLst>
              <a:ext uri="{FF2B5EF4-FFF2-40B4-BE49-F238E27FC236}">
                <a16:creationId xmlns:a16="http://schemas.microsoft.com/office/drawing/2014/main" id="{00091FF2-0B4D-4BCD-8996-57C267F2E2E5}"/>
              </a:ext>
            </a:extLst>
          </p:cNvPr>
          <p:cNvSpPr>
            <a:spLocks noChangeArrowheads="1"/>
          </p:cNvSpPr>
          <p:nvPr/>
        </p:nvSpPr>
        <p:spPr bwMode="auto">
          <a:xfrm>
            <a:off x="6475602" y="4670213"/>
            <a:ext cx="603503" cy="603503"/>
          </a:xfrm>
          <a:prstGeom prst="ellipse">
            <a:avLst/>
          </a:prstGeom>
          <a:solidFill>
            <a:srgbClr val="93D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Oval 51">
            <a:extLst>
              <a:ext uri="{FF2B5EF4-FFF2-40B4-BE49-F238E27FC236}">
                <a16:creationId xmlns:a16="http://schemas.microsoft.com/office/drawing/2014/main" id="{966745A1-26FF-40AB-A609-E588A7A331EE}"/>
              </a:ext>
            </a:extLst>
          </p:cNvPr>
          <p:cNvSpPr>
            <a:spLocks noChangeArrowheads="1"/>
          </p:cNvSpPr>
          <p:nvPr/>
        </p:nvSpPr>
        <p:spPr bwMode="auto">
          <a:xfrm>
            <a:off x="6478003" y="3114518"/>
            <a:ext cx="603504" cy="603504"/>
          </a:xfrm>
          <a:prstGeom prst="ellipse">
            <a:avLst/>
          </a:prstGeom>
          <a:solidFill>
            <a:srgbClr val="93D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Slide Number Placeholder 5">
            <a:extLst>
              <a:ext uri="{FF2B5EF4-FFF2-40B4-BE49-F238E27FC236}">
                <a16:creationId xmlns:a16="http://schemas.microsoft.com/office/drawing/2014/main" id="{BE85705E-FEB7-43EA-AA60-9A23C7FB9C6C}"/>
              </a:ext>
            </a:extLst>
          </p:cNvPr>
          <p:cNvSpPr>
            <a:spLocks noGrp="1"/>
          </p:cNvSpPr>
          <p:nvPr>
            <p:ph type="sldNum" sz="quarter" idx="12"/>
          </p:nvPr>
        </p:nvSpPr>
        <p:spPr>
          <a:xfrm>
            <a:off x="11414760" y="6243320"/>
            <a:ext cx="320040" cy="182880"/>
          </a:xfrm>
        </p:spPr>
        <p:txBody>
          <a:bodyPr/>
          <a:lstStyle/>
          <a:p>
            <a:fld id="{B58DE5F1-E0F9-4CCA-92B7-7A6FC4DFEE14}" type="slidenum">
              <a:rPr lang="en-US" smtClean="0"/>
              <a:t>4</a:t>
            </a:fld>
            <a:endParaRPr lang="en-US" dirty="0"/>
          </a:p>
        </p:txBody>
      </p:sp>
      <p:sp>
        <p:nvSpPr>
          <p:cNvPr id="2" name="TextBox 1">
            <a:extLst>
              <a:ext uri="{FF2B5EF4-FFF2-40B4-BE49-F238E27FC236}">
                <a16:creationId xmlns:a16="http://schemas.microsoft.com/office/drawing/2014/main" id="{C4B4477D-35D8-4DEE-9588-0D26777DB7FE}"/>
              </a:ext>
            </a:extLst>
          </p:cNvPr>
          <p:cNvSpPr txBox="1"/>
          <p:nvPr/>
        </p:nvSpPr>
        <p:spPr>
          <a:xfrm>
            <a:off x="757583" y="1453657"/>
            <a:ext cx="10676833" cy="889518"/>
          </a:xfrm>
          <a:prstGeom prst="rect">
            <a:avLst/>
          </a:prstGeom>
          <a:noFill/>
        </p:spPr>
        <p:txBody>
          <a:bodyPr wrap="square" lIns="0" tIns="0" rIns="0" bIns="0" rtlCol="0">
            <a:noAutofit/>
          </a:bodyPr>
          <a:lstStyle/>
          <a:p>
            <a:pPr>
              <a:lnSpc>
                <a:spcPct val="100000"/>
              </a:lnSpc>
              <a:spcBef>
                <a:spcPts val="1200"/>
              </a:spcBef>
              <a:buSzPct val="100000"/>
            </a:pPr>
            <a:r>
              <a:rPr lang="en-US" b="1" i="1" dirty="0"/>
              <a:t>T&amp;D grids are dynamic, challenging, and critical utility assets. The continued integration of advanced technologies for resiliency, restoration, and storm reconstruction is critical to managing the effects of a growing trend in storm and natural disaster frequency, cost, and scale. </a:t>
            </a:r>
          </a:p>
        </p:txBody>
      </p:sp>
      <p:sp>
        <p:nvSpPr>
          <p:cNvPr id="31" name="Freeform 57">
            <a:extLst>
              <a:ext uri="{FF2B5EF4-FFF2-40B4-BE49-F238E27FC236}">
                <a16:creationId xmlns:a16="http://schemas.microsoft.com/office/drawing/2014/main" id="{0E103ABB-2830-4EB4-A501-083F08D930AD}"/>
              </a:ext>
            </a:extLst>
          </p:cNvPr>
          <p:cNvSpPr>
            <a:spLocks noChangeAspect="1" noEditPoints="1"/>
          </p:cNvSpPr>
          <p:nvPr/>
        </p:nvSpPr>
        <p:spPr bwMode="auto">
          <a:xfrm>
            <a:off x="522616" y="3200400"/>
            <a:ext cx="576970" cy="457200"/>
          </a:xfrm>
          <a:custGeom>
            <a:avLst/>
            <a:gdLst>
              <a:gd name="T0" fmla="*/ 146 w 251"/>
              <a:gd name="T1" fmla="*/ 61 h 199"/>
              <a:gd name="T2" fmla="*/ 147 w 251"/>
              <a:gd name="T3" fmla="*/ 67 h 199"/>
              <a:gd name="T4" fmla="*/ 135 w 251"/>
              <a:gd name="T5" fmla="*/ 115 h 199"/>
              <a:gd name="T6" fmla="*/ 152 w 251"/>
              <a:gd name="T7" fmla="*/ 125 h 199"/>
              <a:gd name="T8" fmla="*/ 135 w 251"/>
              <a:gd name="T9" fmla="*/ 155 h 199"/>
              <a:gd name="T10" fmla="*/ 165 w 251"/>
              <a:gd name="T11" fmla="*/ 172 h 199"/>
              <a:gd name="T12" fmla="*/ 125 w 251"/>
              <a:gd name="T13" fmla="*/ 121 h 199"/>
              <a:gd name="T14" fmla="*/ 125 w 251"/>
              <a:gd name="T15" fmla="*/ 149 h 199"/>
              <a:gd name="T16" fmla="*/ 86 w 251"/>
              <a:gd name="T17" fmla="*/ 172 h 199"/>
              <a:gd name="T18" fmla="*/ 115 w 251"/>
              <a:gd name="T19" fmla="*/ 155 h 199"/>
              <a:gd name="T20" fmla="*/ 103 w 251"/>
              <a:gd name="T21" fmla="*/ 108 h 199"/>
              <a:gd name="T22" fmla="*/ 98 w 251"/>
              <a:gd name="T23" fmla="*/ 125 h 199"/>
              <a:gd name="T24" fmla="*/ 92 w 251"/>
              <a:gd name="T25" fmla="*/ 61 h 199"/>
              <a:gd name="T26" fmla="*/ 103 w 251"/>
              <a:gd name="T27" fmla="*/ 67 h 199"/>
              <a:gd name="T28" fmla="*/ 110 w 251"/>
              <a:gd name="T29" fmla="*/ 82 h 199"/>
              <a:gd name="T30" fmla="*/ 108 w 251"/>
              <a:gd name="T31" fmla="*/ 90 h 199"/>
              <a:gd name="T32" fmla="*/ 116 w 251"/>
              <a:gd name="T33" fmla="*/ 61 h 199"/>
              <a:gd name="T34" fmla="*/ 138 w 251"/>
              <a:gd name="T35" fmla="*/ 72 h 199"/>
              <a:gd name="T36" fmla="*/ 112 w 251"/>
              <a:gd name="T37" fmla="*/ 72 h 199"/>
              <a:gd name="T38" fmla="*/ 125 w 251"/>
              <a:gd name="T39" fmla="*/ 24 h 199"/>
              <a:gd name="T40" fmla="*/ 118 w 251"/>
              <a:gd name="T41" fmla="*/ 51 h 199"/>
              <a:gd name="T42" fmla="*/ 141 w 251"/>
              <a:gd name="T43" fmla="*/ 100 h 199"/>
              <a:gd name="T44" fmla="*/ 110 w 251"/>
              <a:gd name="T45" fmla="*/ 100 h 199"/>
              <a:gd name="T46" fmla="*/ 141 w 251"/>
              <a:gd name="T47" fmla="*/ 100 h 199"/>
              <a:gd name="T48" fmla="*/ 135 w 251"/>
              <a:gd name="T49" fmla="*/ 86 h 199"/>
              <a:gd name="T50" fmla="*/ 143 w 251"/>
              <a:gd name="T51" fmla="*/ 90 h 199"/>
              <a:gd name="T52" fmla="*/ 180 w 251"/>
              <a:gd name="T53" fmla="*/ 52 h 199"/>
              <a:gd name="T54" fmla="*/ 178 w 251"/>
              <a:gd name="T55" fmla="*/ 51 h 199"/>
              <a:gd name="T56" fmla="*/ 143 w 251"/>
              <a:gd name="T57" fmla="*/ 51 h 199"/>
              <a:gd name="T58" fmla="*/ 130 w 251"/>
              <a:gd name="T59" fmla="*/ 3 h 199"/>
              <a:gd name="T60" fmla="*/ 129 w 251"/>
              <a:gd name="T61" fmla="*/ 1 h 199"/>
              <a:gd name="T62" fmla="*/ 127 w 251"/>
              <a:gd name="T63" fmla="*/ 0 h 199"/>
              <a:gd name="T64" fmla="*/ 126 w 251"/>
              <a:gd name="T65" fmla="*/ 0 h 199"/>
              <a:gd name="T66" fmla="*/ 124 w 251"/>
              <a:gd name="T67" fmla="*/ 0 h 199"/>
              <a:gd name="T68" fmla="*/ 124 w 251"/>
              <a:gd name="T69" fmla="*/ 0 h 199"/>
              <a:gd name="T70" fmla="*/ 122 w 251"/>
              <a:gd name="T71" fmla="*/ 1 h 199"/>
              <a:gd name="T72" fmla="*/ 121 w 251"/>
              <a:gd name="T73" fmla="*/ 3 h 199"/>
              <a:gd name="T74" fmla="*/ 108 w 251"/>
              <a:gd name="T75" fmla="*/ 51 h 199"/>
              <a:gd name="T76" fmla="*/ 73 w 251"/>
              <a:gd name="T77" fmla="*/ 51 h 199"/>
              <a:gd name="T78" fmla="*/ 71 w 251"/>
              <a:gd name="T79" fmla="*/ 52 h 199"/>
              <a:gd name="T80" fmla="*/ 0 w 251"/>
              <a:gd name="T81" fmla="*/ 92 h 199"/>
              <a:gd name="T82" fmla="*/ 0 w 251"/>
              <a:gd name="T83" fmla="*/ 92 h 199"/>
              <a:gd name="T84" fmla="*/ 101 w 251"/>
              <a:gd name="T85" fmla="*/ 77 h 199"/>
              <a:gd name="T86" fmla="*/ 73 w 251"/>
              <a:gd name="T87" fmla="*/ 199 h 199"/>
              <a:gd name="T88" fmla="*/ 79 w 251"/>
              <a:gd name="T89" fmla="*/ 196 h 199"/>
              <a:gd name="T90" fmla="*/ 125 w 251"/>
              <a:gd name="T91" fmla="*/ 161 h 199"/>
              <a:gd name="T92" fmla="*/ 171 w 251"/>
              <a:gd name="T93" fmla="*/ 196 h 199"/>
              <a:gd name="T94" fmla="*/ 178 w 251"/>
              <a:gd name="T95" fmla="*/ 199 h 199"/>
              <a:gd name="T96" fmla="*/ 150 w 251"/>
              <a:gd name="T97" fmla="*/ 77 h 199"/>
              <a:gd name="T98" fmla="*/ 250 w 251"/>
              <a:gd name="T99" fmla="*/ 92 h 199"/>
              <a:gd name="T100" fmla="*/ 251 w 251"/>
              <a:gd name="T101" fmla="*/ 9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199">
                <a:moveTo>
                  <a:pt x="147" y="67"/>
                </a:moveTo>
                <a:cubicBezTo>
                  <a:pt x="146" y="61"/>
                  <a:pt x="146" y="61"/>
                  <a:pt x="146" y="61"/>
                </a:cubicBezTo>
                <a:cubicBezTo>
                  <a:pt x="158" y="61"/>
                  <a:pt x="158" y="61"/>
                  <a:pt x="158" y="61"/>
                </a:cubicBezTo>
                <a:lnTo>
                  <a:pt x="147" y="67"/>
                </a:lnTo>
                <a:close/>
                <a:moveTo>
                  <a:pt x="152" y="125"/>
                </a:moveTo>
                <a:cubicBezTo>
                  <a:pt x="135" y="115"/>
                  <a:pt x="135" y="115"/>
                  <a:pt x="135" y="115"/>
                </a:cubicBezTo>
                <a:cubicBezTo>
                  <a:pt x="148" y="108"/>
                  <a:pt x="148" y="108"/>
                  <a:pt x="148" y="108"/>
                </a:cubicBezTo>
                <a:lnTo>
                  <a:pt x="152" y="125"/>
                </a:lnTo>
                <a:close/>
                <a:moveTo>
                  <a:pt x="165" y="172"/>
                </a:moveTo>
                <a:cubicBezTo>
                  <a:pt x="135" y="155"/>
                  <a:pt x="135" y="155"/>
                  <a:pt x="135" y="155"/>
                </a:cubicBezTo>
                <a:cubicBezTo>
                  <a:pt x="157" y="142"/>
                  <a:pt x="157" y="142"/>
                  <a:pt x="157" y="142"/>
                </a:cubicBezTo>
                <a:lnTo>
                  <a:pt x="165" y="172"/>
                </a:lnTo>
                <a:close/>
                <a:moveTo>
                  <a:pt x="101" y="135"/>
                </a:moveTo>
                <a:cubicBezTo>
                  <a:pt x="125" y="121"/>
                  <a:pt x="125" y="121"/>
                  <a:pt x="125" y="121"/>
                </a:cubicBezTo>
                <a:cubicBezTo>
                  <a:pt x="150" y="135"/>
                  <a:pt x="150" y="135"/>
                  <a:pt x="150" y="135"/>
                </a:cubicBezTo>
                <a:cubicBezTo>
                  <a:pt x="125" y="149"/>
                  <a:pt x="125" y="149"/>
                  <a:pt x="125" y="149"/>
                </a:cubicBezTo>
                <a:lnTo>
                  <a:pt x="101" y="135"/>
                </a:lnTo>
                <a:close/>
                <a:moveTo>
                  <a:pt x="86" y="172"/>
                </a:moveTo>
                <a:cubicBezTo>
                  <a:pt x="94" y="142"/>
                  <a:pt x="94" y="142"/>
                  <a:pt x="94" y="142"/>
                </a:cubicBezTo>
                <a:cubicBezTo>
                  <a:pt x="115" y="155"/>
                  <a:pt x="115" y="155"/>
                  <a:pt x="115" y="155"/>
                </a:cubicBezTo>
                <a:lnTo>
                  <a:pt x="86" y="172"/>
                </a:lnTo>
                <a:close/>
                <a:moveTo>
                  <a:pt x="103" y="108"/>
                </a:moveTo>
                <a:cubicBezTo>
                  <a:pt x="115" y="115"/>
                  <a:pt x="115" y="115"/>
                  <a:pt x="115" y="115"/>
                </a:cubicBezTo>
                <a:cubicBezTo>
                  <a:pt x="98" y="125"/>
                  <a:pt x="98" y="125"/>
                  <a:pt x="98" y="125"/>
                </a:cubicBezTo>
                <a:lnTo>
                  <a:pt x="103" y="108"/>
                </a:lnTo>
                <a:close/>
                <a:moveTo>
                  <a:pt x="92" y="61"/>
                </a:moveTo>
                <a:cubicBezTo>
                  <a:pt x="105" y="61"/>
                  <a:pt x="105" y="61"/>
                  <a:pt x="105" y="61"/>
                </a:cubicBezTo>
                <a:cubicBezTo>
                  <a:pt x="103" y="67"/>
                  <a:pt x="103" y="67"/>
                  <a:pt x="103" y="67"/>
                </a:cubicBezTo>
                <a:lnTo>
                  <a:pt x="92" y="61"/>
                </a:lnTo>
                <a:close/>
                <a:moveTo>
                  <a:pt x="110" y="82"/>
                </a:moveTo>
                <a:cubicBezTo>
                  <a:pt x="115" y="86"/>
                  <a:pt x="115" y="86"/>
                  <a:pt x="115" y="86"/>
                </a:cubicBezTo>
                <a:cubicBezTo>
                  <a:pt x="108" y="90"/>
                  <a:pt x="108" y="90"/>
                  <a:pt x="108" y="90"/>
                </a:cubicBezTo>
                <a:lnTo>
                  <a:pt x="110" y="82"/>
                </a:lnTo>
                <a:close/>
                <a:moveTo>
                  <a:pt x="116" y="61"/>
                </a:moveTo>
                <a:cubicBezTo>
                  <a:pt x="135" y="61"/>
                  <a:pt x="135" y="61"/>
                  <a:pt x="135" y="61"/>
                </a:cubicBezTo>
                <a:cubicBezTo>
                  <a:pt x="138" y="72"/>
                  <a:pt x="138" y="72"/>
                  <a:pt x="138" y="72"/>
                </a:cubicBezTo>
                <a:cubicBezTo>
                  <a:pt x="125" y="80"/>
                  <a:pt x="125" y="80"/>
                  <a:pt x="125" y="80"/>
                </a:cubicBezTo>
                <a:cubicBezTo>
                  <a:pt x="112" y="72"/>
                  <a:pt x="112" y="72"/>
                  <a:pt x="112" y="72"/>
                </a:cubicBezTo>
                <a:lnTo>
                  <a:pt x="116" y="61"/>
                </a:lnTo>
                <a:close/>
                <a:moveTo>
                  <a:pt x="125" y="24"/>
                </a:moveTo>
                <a:cubicBezTo>
                  <a:pt x="133" y="51"/>
                  <a:pt x="133" y="51"/>
                  <a:pt x="133" y="51"/>
                </a:cubicBezTo>
                <a:cubicBezTo>
                  <a:pt x="118" y="51"/>
                  <a:pt x="118" y="51"/>
                  <a:pt x="118" y="51"/>
                </a:cubicBezTo>
                <a:lnTo>
                  <a:pt x="125" y="24"/>
                </a:lnTo>
                <a:close/>
                <a:moveTo>
                  <a:pt x="141" y="100"/>
                </a:moveTo>
                <a:cubicBezTo>
                  <a:pt x="125" y="109"/>
                  <a:pt x="125" y="109"/>
                  <a:pt x="125" y="109"/>
                </a:cubicBezTo>
                <a:cubicBezTo>
                  <a:pt x="110" y="100"/>
                  <a:pt x="110" y="100"/>
                  <a:pt x="110" y="100"/>
                </a:cubicBezTo>
                <a:cubicBezTo>
                  <a:pt x="125" y="92"/>
                  <a:pt x="125" y="92"/>
                  <a:pt x="125" y="92"/>
                </a:cubicBezTo>
                <a:lnTo>
                  <a:pt x="141" y="100"/>
                </a:lnTo>
                <a:close/>
                <a:moveTo>
                  <a:pt x="143" y="90"/>
                </a:moveTo>
                <a:cubicBezTo>
                  <a:pt x="135" y="86"/>
                  <a:pt x="135" y="86"/>
                  <a:pt x="135" y="86"/>
                </a:cubicBezTo>
                <a:cubicBezTo>
                  <a:pt x="141" y="82"/>
                  <a:pt x="141" y="82"/>
                  <a:pt x="141" y="82"/>
                </a:cubicBezTo>
                <a:lnTo>
                  <a:pt x="143" y="90"/>
                </a:lnTo>
                <a:close/>
                <a:moveTo>
                  <a:pt x="250" y="82"/>
                </a:moveTo>
                <a:cubicBezTo>
                  <a:pt x="223" y="82"/>
                  <a:pt x="198" y="71"/>
                  <a:pt x="180" y="52"/>
                </a:cubicBezTo>
                <a:cubicBezTo>
                  <a:pt x="180" y="52"/>
                  <a:pt x="180" y="52"/>
                  <a:pt x="180" y="52"/>
                </a:cubicBezTo>
                <a:cubicBezTo>
                  <a:pt x="179" y="52"/>
                  <a:pt x="179" y="52"/>
                  <a:pt x="178" y="51"/>
                </a:cubicBezTo>
                <a:cubicBezTo>
                  <a:pt x="178" y="51"/>
                  <a:pt x="177" y="51"/>
                  <a:pt x="176" y="51"/>
                </a:cubicBezTo>
                <a:cubicBezTo>
                  <a:pt x="143" y="51"/>
                  <a:pt x="143" y="51"/>
                  <a:pt x="143" y="51"/>
                </a:cubicBezTo>
                <a:cubicBezTo>
                  <a:pt x="130" y="3"/>
                  <a:pt x="130" y="3"/>
                  <a:pt x="130" y="3"/>
                </a:cubicBezTo>
                <a:cubicBezTo>
                  <a:pt x="130" y="3"/>
                  <a:pt x="130" y="3"/>
                  <a:pt x="130" y="3"/>
                </a:cubicBezTo>
                <a:cubicBezTo>
                  <a:pt x="130" y="2"/>
                  <a:pt x="130" y="2"/>
                  <a:pt x="130" y="2"/>
                </a:cubicBezTo>
                <a:cubicBezTo>
                  <a:pt x="129" y="2"/>
                  <a:pt x="129" y="1"/>
                  <a:pt x="129" y="1"/>
                </a:cubicBezTo>
                <a:cubicBezTo>
                  <a:pt x="129" y="1"/>
                  <a:pt x="128" y="1"/>
                  <a:pt x="128" y="1"/>
                </a:cubicBezTo>
                <a:cubicBezTo>
                  <a:pt x="128" y="0"/>
                  <a:pt x="128" y="0"/>
                  <a:pt x="127" y="0"/>
                </a:cubicBezTo>
                <a:cubicBezTo>
                  <a:pt x="127" y="0"/>
                  <a:pt x="127" y="0"/>
                  <a:pt x="127" y="0"/>
                </a:cubicBezTo>
                <a:cubicBezTo>
                  <a:pt x="127" y="0"/>
                  <a:pt x="127" y="0"/>
                  <a:pt x="126" y="0"/>
                </a:cubicBezTo>
                <a:cubicBezTo>
                  <a:pt x="126" y="0"/>
                  <a:pt x="126" y="0"/>
                  <a:pt x="125" y="0"/>
                </a:cubicBezTo>
                <a:cubicBezTo>
                  <a:pt x="125" y="0"/>
                  <a:pt x="125" y="0"/>
                  <a:pt x="124" y="0"/>
                </a:cubicBezTo>
                <a:cubicBezTo>
                  <a:pt x="124" y="0"/>
                  <a:pt x="124" y="0"/>
                  <a:pt x="124" y="0"/>
                </a:cubicBezTo>
                <a:cubicBezTo>
                  <a:pt x="124" y="0"/>
                  <a:pt x="124" y="0"/>
                  <a:pt x="124" y="0"/>
                </a:cubicBezTo>
                <a:cubicBezTo>
                  <a:pt x="123" y="0"/>
                  <a:pt x="123" y="0"/>
                  <a:pt x="123" y="1"/>
                </a:cubicBezTo>
                <a:cubicBezTo>
                  <a:pt x="122" y="1"/>
                  <a:pt x="122" y="1"/>
                  <a:pt x="122" y="1"/>
                </a:cubicBezTo>
                <a:cubicBezTo>
                  <a:pt x="122" y="1"/>
                  <a:pt x="122" y="2"/>
                  <a:pt x="121" y="2"/>
                </a:cubicBezTo>
                <a:cubicBezTo>
                  <a:pt x="121" y="2"/>
                  <a:pt x="121" y="2"/>
                  <a:pt x="121" y="3"/>
                </a:cubicBezTo>
                <a:cubicBezTo>
                  <a:pt x="121" y="3"/>
                  <a:pt x="121" y="3"/>
                  <a:pt x="121" y="3"/>
                </a:cubicBezTo>
                <a:cubicBezTo>
                  <a:pt x="108" y="51"/>
                  <a:pt x="108" y="51"/>
                  <a:pt x="108" y="51"/>
                </a:cubicBezTo>
                <a:cubicBezTo>
                  <a:pt x="75" y="51"/>
                  <a:pt x="75" y="51"/>
                  <a:pt x="75" y="51"/>
                </a:cubicBezTo>
                <a:cubicBezTo>
                  <a:pt x="74" y="51"/>
                  <a:pt x="73" y="51"/>
                  <a:pt x="73" y="51"/>
                </a:cubicBezTo>
                <a:cubicBezTo>
                  <a:pt x="72" y="52"/>
                  <a:pt x="72" y="52"/>
                  <a:pt x="71" y="52"/>
                </a:cubicBezTo>
                <a:cubicBezTo>
                  <a:pt x="71" y="52"/>
                  <a:pt x="71" y="52"/>
                  <a:pt x="71" y="52"/>
                </a:cubicBezTo>
                <a:cubicBezTo>
                  <a:pt x="52" y="71"/>
                  <a:pt x="28" y="82"/>
                  <a:pt x="1" y="82"/>
                </a:cubicBezTo>
                <a:cubicBezTo>
                  <a:pt x="1" y="86"/>
                  <a:pt x="0" y="89"/>
                  <a:pt x="0" y="92"/>
                </a:cubicBezTo>
                <a:cubicBezTo>
                  <a:pt x="0" y="92"/>
                  <a:pt x="0" y="92"/>
                  <a:pt x="0" y="92"/>
                </a:cubicBezTo>
                <a:cubicBezTo>
                  <a:pt x="0" y="92"/>
                  <a:pt x="0" y="92"/>
                  <a:pt x="0" y="92"/>
                </a:cubicBezTo>
                <a:cubicBezTo>
                  <a:pt x="28" y="92"/>
                  <a:pt x="55" y="82"/>
                  <a:pt x="75" y="62"/>
                </a:cubicBezTo>
                <a:cubicBezTo>
                  <a:pt x="101" y="77"/>
                  <a:pt x="101" y="77"/>
                  <a:pt x="101" y="77"/>
                </a:cubicBezTo>
                <a:cubicBezTo>
                  <a:pt x="70" y="193"/>
                  <a:pt x="70" y="193"/>
                  <a:pt x="70" y="193"/>
                </a:cubicBezTo>
                <a:cubicBezTo>
                  <a:pt x="69" y="196"/>
                  <a:pt x="71" y="198"/>
                  <a:pt x="73" y="199"/>
                </a:cubicBezTo>
                <a:cubicBezTo>
                  <a:pt x="74" y="199"/>
                  <a:pt x="74" y="199"/>
                  <a:pt x="75" y="199"/>
                </a:cubicBezTo>
                <a:cubicBezTo>
                  <a:pt x="77" y="199"/>
                  <a:pt x="79" y="198"/>
                  <a:pt x="79" y="196"/>
                </a:cubicBezTo>
                <a:cubicBezTo>
                  <a:pt x="82" y="186"/>
                  <a:pt x="82" y="186"/>
                  <a:pt x="82" y="186"/>
                </a:cubicBezTo>
                <a:cubicBezTo>
                  <a:pt x="125" y="161"/>
                  <a:pt x="125" y="161"/>
                  <a:pt x="125" y="161"/>
                </a:cubicBezTo>
                <a:cubicBezTo>
                  <a:pt x="169" y="186"/>
                  <a:pt x="169" y="186"/>
                  <a:pt x="169" y="186"/>
                </a:cubicBezTo>
                <a:cubicBezTo>
                  <a:pt x="171" y="196"/>
                  <a:pt x="171" y="196"/>
                  <a:pt x="171" y="196"/>
                </a:cubicBezTo>
                <a:cubicBezTo>
                  <a:pt x="172" y="198"/>
                  <a:pt x="174" y="199"/>
                  <a:pt x="176" y="199"/>
                </a:cubicBezTo>
                <a:cubicBezTo>
                  <a:pt x="177" y="199"/>
                  <a:pt x="177" y="199"/>
                  <a:pt x="178" y="199"/>
                </a:cubicBezTo>
                <a:cubicBezTo>
                  <a:pt x="180" y="198"/>
                  <a:pt x="182" y="196"/>
                  <a:pt x="181" y="193"/>
                </a:cubicBezTo>
                <a:cubicBezTo>
                  <a:pt x="150" y="77"/>
                  <a:pt x="150" y="77"/>
                  <a:pt x="150" y="77"/>
                </a:cubicBezTo>
                <a:cubicBezTo>
                  <a:pt x="176" y="62"/>
                  <a:pt x="176" y="62"/>
                  <a:pt x="176" y="62"/>
                </a:cubicBezTo>
                <a:cubicBezTo>
                  <a:pt x="196" y="81"/>
                  <a:pt x="222" y="92"/>
                  <a:pt x="250" y="92"/>
                </a:cubicBezTo>
                <a:cubicBezTo>
                  <a:pt x="250" y="92"/>
                  <a:pt x="250" y="92"/>
                  <a:pt x="250" y="92"/>
                </a:cubicBezTo>
                <a:cubicBezTo>
                  <a:pt x="251" y="92"/>
                  <a:pt x="251" y="92"/>
                  <a:pt x="251" y="92"/>
                </a:cubicBezTo>
                <a:cubicBezTo>
                  <a:pt x="251" y="89"/>
                  <a:pt x="250" y="85"/>
                  <a:pt x="250" y="8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3">
            <a:extLst>
              <a:ext uri="{FF2B5EF4-FFF2-40B4-BE49-F238E27FC236}">
                <a16:creationId xmlns:a16="http://schemas.microsoft.com/office/drawing/2014/main" id="{E0B102BA-B119-404B-AF33-D508D0C02185}"/>
              </a:ext>
            </a:extLst>
          </p:cNvPr>
          <p:cNvSpPr>
            <a:spLocks noChangeAspect="1" noEditPoints="1"/>
          </p:cNvSpPr>
          <p:nvPr/>
        </p:nvSpPr>
        <p:spPr bwMode="auto">
          <a:xfrm>
            <a:off x="6521500" y="3141950"/>
            <a:ext cx="511705" cy="548640"/>
          </a:xfrm>
          <a:custGeom>
            <a:avLst/>
            <a:gdLst>
              <a:gd name="T0" fmla="*/ 73 w 193"/>
              <a:gd name="T1" fmla="*/ 98 h 209"/>
              <a:gd name="T2" fmla="*/ 63 w 193"/>
              <a:gd name="T3" fmla="*/ 98 h 209"/>
              <a:gd name="T4" fmla="*/ 100 w 193"/>
              <a:gd name="T5" fmla="*/ 70 h 209"/>
              <a:gd name="T6" fmla="*/ 96 w 193"/>
              <a:gd name="T7" fmla="*/ 50 h 209"/>
              <a:gd name="T8" fmla="*/ 61 w 193"/>
              <a:gd name="T9" fmla="*/ 129 h 209"/>
              <a:gd name="T10" fmla="*/ 83 w 193"/>
              <a:gd name="T11" fmla="*/ 178 h 209"/>
              <a:gd name="T12" fmla="*/ 117 w 193"/>
              <a:gd name="T13" fmla="*/ 170 h 209"/>
              <a:gd name="T14" fmla="*/ 143 w 193"/>
              <a:gd name="T15" fmla="*/ 99 h 209"/>
              <a:gd name="T16" fmla="*/ 147 w 193"/>
              <a:gd name="T17" fmla="*/ 16 h 209"/>
              <a:gd name="T18" fmla="*/ 129 w 193"/>
              <a:gd name="T19" fmla="*/ 34 h 209"/>
              <a:gd name="T20" fmla="*/ 135 w 193"/>
              <a:gd name="T21" fmla="*/ 45 h 209"/>
              <a:gd name="T22" fmla="*/ 150 w 193"/>
              <a:gd name="T23" fmla="*/ 26 h 209"/>
              <a:gd name="T24" fmla="*/ 187 w 193"/>
              <a:gd name="T25" fmla="*/ 99 h 209"/>
              <a:gd name="T26" fmla="*/ 168 w 193"/>
              <a:gd name="T27" fmla="*/ 105 h 209"/>
              <a:gd name="T28" fmla="*/ 187 w 193"/>
              <a:gd name="T29" fmla="*/ 111 h 209"/>
              <a:gd name="T30" fmla="*/ 187 w 193"/>
              <a:gd name="T31" fmla="*/ 99 h 209"/>
              <a:gd name="T32" fmla="*/ 166 w 193"/>
              <a:gd name="T33" fmla="*/ 71 h 209"/>
              <a:gd name="T34" fmla="*/ 182 w 193"/>
              <a:gd name="T35" fmla="*/ 55 h 209"/>
              <a:gd name="T36" fmla="*/ 160 w 193"/>
              <a:gd name="T37" fmla="*/ 61 h 209"/>
              <a:gd name="T38" fmla="*/ 163 w 193"/>
              <a:gd name="T39" fmla="*/ 72 h 209"/>
              <a:gd name="T40" fmla="*/ 166 w 193"/>
              <a:gd name="T41" fmla="*/ 139 h 209"/>
              <a:gd name="T42" fmla="*/ 161 w 193"/>
              <a:gd name="T43" fmla="*/ 148 h 209"/>
              <a:gd name="T44" fmla="*/ 170 w 193"/>
              <a:gd name="T45" fmla="*/ 152 h 209"/>
              <a:gd name="T46" fmla="*/ 173 w 193"/>
              <a:gd name="T47" fmla="*/ 143 h 209"/>
              <a:gd name="T48" fmla="*/ 103 w 193"/>
              <a:gd name="T49" fmla="*/ 27 h 209"/>
              <a:gd name="T50" fmla="*/ 96 w 193"/>
              <a:gd name="T51" fmla="*/ 0 h 209"/>
              <a:gd name="T52" fmla="*/ 89 w 193"/>
              <a:gd name="T53" fmla="*/ 27 h 209"/>
              <a:gd name="T54" fmla="*/ 25 w 193"/>
              <a:gd name="T55" fmla="*/ 105 h 209"/>
              <a:gd name="T56" fmla="*/ 6 w 193"/>
              <a:gd name="T57" fmla="*/ 99 h 209"/>
              <a:gd name="T58" fmla="*/ 6 w 193"/>
              <a:gd name="T59" fmla="*/ 111 h 209"/>
              <a:gd name="T60" fmla="*/ 25 w 193"/>
              <a:gd name="T61" fmla="*/ 105 h 209"/>
              <a:gd name="T62" fmla="*/ 20 w 193"/>
              <a:gd name="T63" fmla="*/ 143 h 209"/>
              <a:gd name="T64" fmla="*/ 22 w 193"/>
              <a:gd name="T65" fmla="*/ 152 h 209"/>
              <a:gd name="T66" fmla="*/ 32 w 193"/>
              <a:gd name="T67" fmla="*/ 148 h 209"/>
              <a:gd name="T68" fmla="*/ 27 w 193"/>
              <a:gd name="T69" fmla="*/ 139 h 209"/>
              <a:gd name="T70" fmla="*/ 87 w 193"/>
              <a:gd name="T71" fmla="*/ 199 h 209"/>
              <a:gd name="T72" fmla="*/ 87 w 193"/>
              <a:gd name="T73" fmla="*/ 209 h 209"/>
              <a:gd name="T74" fmla="*/ 110 w 193"/>
              <a:gd name="T75" fmla="*/ 204 h 209"/>
              <a:gd name="T76" fmla="*/ 111 w 193"/>
              <a:gd name="T77" fmla="*/ 183 h 209"/>
              <a:gd name="T78" fmla="*/ 77 w 193"/>
              <a:gd name="T79" fmla="*/ 188 h 209"/>
              <a:gd name="T80" fmla="*/ 111 w 193"/>
              <a:gd name="T81" fmla="*/ 193 h 209"/>
              <a:gd name="T82" fmla="*/ 111 w 193"/>
              <a:gd name="T83" fmla="*/ 183 h 209"/>
              <a:gd name="T84" fmla="*/ 19 w 193"/>
              <a:gd name="T85" fmla="*/ 53 h 209"/>
              <a:gd name="T86" fmla="*/ 13 w 193"/>
              <a:gd name="T87" fmla="*/ 64 h 209"/>
              <a:gd name="T88" fmla="*/ 29 w 193"/>
              <a:gd name="T89" fmla="*/ 72 h 209"/>
              <a:gd name="T90" fmla="*/ 32 w 193"/>
              <a:gd name="T91" fmla="*/ 61 h 209"/>
              <a:gd name="T92" fmla="*/ 61 w 193"/>
              <a:gd name="T93" fmla="*/ 44 h 209"/>
              <a:gd name="T94" fmla="*/ 55 w 193"/>
              <a:gd name="T95" fmla="*/ 19 h 209"/>
              <a:gd name="T96" fmla="*/ 43 w 193"/>
              <a:gd name="T97" fmla="*/ 26 h 209"/>
              <a:gd name="T98" fmla="*/ 58 w 193"/>
              <a:gd name="T99" fmla="*/ 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3" h="209">
                <a:moveTo>
                  <a:pt x="95" y="75"/>
                </a:moveTo>
                <a:cubicBezTo>
                  <a:pt x="85" y="75"/>
                  <a:pt x="73" y="81"/>
                  <a:pt x="73" y="98"/>
                </a:cubicBezTo>
                <a:cubicBezTo>
                  <a:pt x="73" y="100"/>
                  <a:pt x="70" y="103"/>
                  <a:pt x="68" y="103"/>
                </a:cubicBezTo>
                <a:cubicBezTo>
                  <a:pt x="65" y="103"/>
                  <a:pt x="63" y="100"/>
                  <a:pt x="63" y="98"/>
                </a:cubicBezTo>
                <a:cubicBezTo>
                  <a:pt x="63" y="75"/>
                  <a:pt x="79" y="65"/>
                  <a:pt x="95" y="65"/>
                </a:cubicBezTo>
                <a:cubicBezTo>
                  <a:pt x="98" y="65"/>
                  <a:pt x="100" y="67"/>
                  <a:pt x="100" y="70"/>
                </a:cubicBezTo>
                <a:cubicBezTo>
                  <a:pt x="100" y="72"/>
                  <a:pt x="98" y="75"/>
                  <a:pt x="95" y="75"/>
                </a:cubicBezTo>
                <a:moveTo>
                  <a:pt x="96" y="50"/>
                </a:moveTo>
                <a:cubicBezTo>
                  <a:pt x="64" y="50"/>
                  <a:pt x="49" y="75"/>
                  <a:pt x="49" y="99"/>
                </a:cubicBezTo>
                <a:cubicBezTo>
                  <a:pt x="49" y="113"/>
                  <a:pt x="55" y="121"/>
                  <a:pt x="61" y="129"/>
                </a:cubicBezTo>
                <a:cubicBezTo>
                  <a:pt x="68" y="138"/>
                  <a:pt x="75" y="147"/>
                  <a:pt x="75" y="170"/>
                </a:cubicBezTo>
                <a:cubicBezTo>
                  <a:pt x="75" y="174"/>
                  <a:pt x="79" y="178"/>
                  <a:pt x="83" y="178"/>
                </a:cubicBezTo>
                <a:cubicBezTo>
                  <a:pt x="109" y="178"/>
                  <a:pt x="109" y="178"/>
                  <a:pt x="109" y="178"/>
                </a:cubicBezTo>
                <a:cubicBezTo>
                  <a:pt x="114" y="178"/>
                  <a:pt x="117" y="174"/>
                  <a:pt x="117" y="170"/>
                </a:cubicBezTo>
                <a:cubicBezTo>
                  <a:pt x="118" y="147"/>
                  <a:pt x="125" y="138"/>
                  <a:pt x="132" y="129"/>
                </a:cubicBezTo>
                <a:cubicBezTo>
                  <a:pt x="137" y="121"/>
                  <a:pt x="143" y="113"/>
                  <a:pt x="143" y="99"/>
                </a:cubicBezTo>
                <a:cubicBezTo>
                  <a:pt x="143" y="75"/>
                  <a:pt x="129" y="50"/>
                  <a:pt x="96" y="50"/>
                </a:cubicBezTo>
                <a:moveTo>
                  <a:pt x="147" y="16"/>
                </a:moveTo>
                <a:cubicBezTo>
                  <a:pt x="144" y="14"/>
                  <a:pt x="140" y="15"/>
                  <a:pt x="138" y="19"/>
                </a:cubicBezTo>
                <a:cubicBezTo>
                  <a:pt x="129" y="34"/>
                  <a:pt x="129" y="34"/>
                  <a:pt x="129" y="34"/>
                </a:cubicBezTo>
                <a:cubicBezTo>
                  <a:pt x="127" y="38"/>
                  <a:pt x="128" y="42"/>
                  <a:pt x="131" y="44"/>
                </a:cubicBezTo>
                <a:cubicBezTo>
                  <a:pt x="133" y="44"/>
                  <a:pt x="134" y="45"/>
                  <a:pt x="135" y="45"/>
                </a:cubicBezTo>
                <a:cubicBezTo>
                  <a:pt x="137" y="45"/>
                  <a:pt x="140" y="44"/>
                  <a:pt x="141" y="41"/>
                </a:cubicBezTo>
                <a:cubicBezTo>
                  <a:pt x="150" y="26"/>
                  <a:pt x="150" y="26"/>
                  <a:pt x="150" y="26"/>
                </a:cubicBezTo>
                <a:cubicBezTo>
                  <a:pt x="152" y="22"/>
                  <a:pt x="151" y="18"/>
                  <a:pt x="147" y="16"/>
                </a:cubicBezTo>
                <a:moveTo>
                  <a:pt x="187" y="99"/>
                </a:moveTo>
                <a:cubicBezTo>
                  <a:pt x="174" y="99"/>
                  <a:pt x="174" y="99"/>
                  <a:pt x="174" y="99"/>
                </a:cubicBezTo>
                <a:cubicBezTo>
                  <a:pt x="170" y="99"/>
                  <a:pt x="168" y="101"/>
                  <a:pt x="168" y="105"/>
                </a:cubicBezTo>
                <a:cubicBezTo>
                  <a:pt x="168" y="108"/>
                  <a:pt x="170" y="111"/>
                  <a:pt x="174" y="111"/>
                </a:cubicBezTo>
                <a:cubicBezTo>
                  <a:pt x="187" y="111"/>
                  <a:pt x="187" y="111"/>
                  <a:pt x="187" y="111"/>
                </a:cubicBezTo>
                <a:cubicBezTo>
                  <a:pt x="190" y="111"/>
                  <a:pt x="193" y="108"/>
                  <a:pt x="193" y="105"/>
                </a:cubicBezTo>
                <a:cubicBezTo>
                  <a:pt x="193" y="101"/>
                  <a:pt x="190" y="99"/>
                  <a:pt x="187" y="99"/>
                </a:cubicBezTo>
                <a:moveTo>
                  <a:pt x="163" y="72"/>
                </a:moveTo>
                <a:cubicBezTo>
                  <a:pt x="164" y="72"/>
                  <a:pt x="165" y="72"/>
                  <a:pt x="166" y="71"/>
                </a:cubicBezTo>
                <a:cubicBezTo>
                  <a:pt x="180" y="64"/>
                  <a:pt x="180" y="64"/>
                  <a:pt x="180" y="64"/>
                </a:cubicBezTo>
                <a:cubicBezTo>
                  <a:pt x="182" y="62"/>
                  <a:pt x="183" y="58"/>
                  <a:pt x="182" y="55"/>
                </a:cubicBezTo>
                <a:cubicBezTo>
                  <a:pt x="180" y="53"/>
                  <a:pt x="176" y="52"/>
                  <a:pt x="174" y="53"/>
                </a:cubicBezTo>
                <a:cubicBezTo>
                  <a:pt x="160" y="61"/>
                  <a:pt x="160" y="61"/>
                  <a:pt x="160" y="61"/>
                </a:cubicBezTo>
                <a:cubicBezTo>
                  <a:pt x="157" y="63"/>
                  <a:pt x="156" y="66"/>
                  <a:pt x="158" y="69"/>
                </a:cubicBezTo>
                <a:cubicBezTo>
                  <a:pt x="159" y="71"/>
                  <a:pt x="161" y="72"/>
                  <a:pt x="163" y="72"/>
                </a:cubicBezTo>
                <a:moveTo>
                  <a:pt x="173" y="143"/>
                </a:moveTo>
                <a:cubicBezTo>
                  <a:pt x="166" y="139"/>
                  <a:pt x="166" y="139"/>
                  <a:pt x="166" y="139"/>
                </a:cubicBezTo>
                <a:cubicBezTo>
                  <a:pt x="163" y="138"/>
                  <a:pt x="160" y="139"/>
                  <a:pt x="159" y="141"/>
                </a:cubicBezTo>
                <a:cubicBezTo>
                  <a:pt x="158" y="143"/>
                  <a:pt x="158" y="146"/>
                  <a:pt x="161" y="148"/>
                </a:cubicBezTo>
                <a:cubicBezTo>
                  <a:pt x="168" y="152"/>
                  <a:pt x="168" y="152"/>
                  <a:pt x="168" y="152"/>
                </a:cubicBezTo>
                <a:cubicBezTo>
                  <a:pt x="169" y="152"/>
                  <a:pt x="169" y="152"/>
                  <a:pt x="170" y="152"/>
                </a:cubicBezTo>
                <a:cubicBezTo>
                  <a:pt x="172" y="152"/>
                  <a:pt x="174" y="152"/>
                  <a:pt x="175" y="150"/>
                </a:cubicBezTo>
                <a:cubicBezTo>
                  <a:pt x="176" y="148"/>
                  <a:pt x="175" y="145"/>
                  <a:pt x="173" y="143"/>
                </a:cubicBezTo>
                <a:moveTo>
                  <a:pt x="96" y="34"/>
                </a:moveTo>
                <a:cubicBezTo>
                  <a:pt x="100" y="34"/>
                  <a:pt x="103" y="31"/>
                  <a:pt x="103" y="27"/>
                </a:cubicBezTo>
                <a:cubicBezTo>
                  <a:pt x="103" y="7"/>
                  <a:pt x="103" y="7"/>
                  <a:pt x="103" y="7"/>
                </a:cubicBezTo>
                <a:cubicBezTo>
                  <a:pt x="103" y="3"/>
                  <a:pt x="100" y="0"/>
                  <a:pt x="96" y="0"/>
                </a:cubicBezTo>
                <a:cubicBezTo>
                  <a:pt x="92" y="0"/>
                  <a:pt x="89" y="3"/>
                  <a:pt x="89" y="7"/>
                </a:cubicBezTo>
                <a:cubicBezTo>
                  <a:pt x="89" y="27"/>
                  <a:pt x="89" y="27"/>
                  <a:pt x="89" y="27"/>
                </a:cubicBezTo>
                <a:cubicBezTo>
                  <a:pt x="89" y="31"/>
                  <a:pt x="92" y="34"/>
                  <a:pt x="96" y="34"/>
                </a:cubicBezTo>
                <a:moveTo>
                  <a:pt x="25" y="105"/>
                </a:moveTo>
                <a:cubicBezTo>
                  <a:pt x="25" y="101"/>
                  <a:pt x="22" y="99"/>
                  <a:pt x="19" y="99"/>
                </a:cubicBezTo>
                <a:cubicBezTo>
                  <a:pt x="6" y="99"/>
                  <a:pt x="6" y="99"/>
                  <a:pt x="6" y="99"/>
                </a:cubicBezTo>
                <a:cubicBezTo>
                  <a:pt x="3" y="99"/>
                  <a:pt x="0" y="101"/>
                  <a:pt x="0" y="105"/>
                </a:cubicBezTo>
                <a:cubicBezTo>
                  <a:pt x="0" y="108"/>
                  <a:pt x="3" y="111"/>
                  <a:pt x="6" y="111"/>
                </a:cubicBezTo>
                <a:cubicBezTo>
                  <a:pt x="19" y="111"/>
                  <a:pt x="19" y="111"/>
                  <a:pt x="19" y="111"/>
                </a:cubicBezTo>
                <a:cubicBezTo>
                  <a:pt x="22" y="111"/>
                  <a:pt x="25" y="108"/>
                  <a:pt x="25" y="105"/>
                </a:cubicBezTo>
                <a:moveTo>
                  <a:pt x="27" y="139"/>
                </a:moveTo>
                <a:cubicBezTo>
                  <a:pt x="20" y="143"/>
                  <a:pt x="20" y="143"/>
                  <a:pt x="20" y="143"/>
                </a:cubicBezTo>
                <a:cubicBezTo>
                  <a:pt x="17" y="145"/>
                  <a:pt x="17" y="148"/>
                  <a:pt x="18" y="150"/>
                </a:cubicBezTo>
                <a:cubicBezTo>
                  <a:pt x="19" y="152"/>
                  <a:pt x="21" y="152"/>
                  <a:pt x="22" y="152"/>
                </a:cubicBezTo>
                <a:cubicBezTo>
                  <a:pt x="23" y="152"/>
                  <a:pt x="24" y="152"/>
                  <a:pt x="25" y="152"/>
                </a:cubicBezTo>
                <a:cubicBezTo>
                  <a:pt x="32" y="148"/>
                  <a:pt x="32" y="148"/>
                  <a:pt x="32" y="148"/>
                </a:cubicBezTo>
                <a:cubicBezTo>
                  <a:pt x="34" y="146"/>
                  <a:pt x="35" y="143"/>
                  <a:pt x="34" y="141"/>
                </a:cubicBezTo>
                <a:cubicBezTo>
                  <a:pt x="32" y="139"/>
                  <a:pt x="29" y="138"/>
                  <a:pt x="27" y="139"/>
                </a:cubicBezTo>
                <a:moveTo>
                  <a:pt x="105" y="199"/>
                </a:moveTo>
                <a:cubicBezTo>
                  <a:pt x="87" y="199"/>
                  <a:pt x="87" y="199"/>
                  <a:pt x="87" y="199"/>
                </a:cubicBezTo>
                <a:cubicBezTo>
                  <a:pt x="84" y="199"/>
                  <a:pt x="82" y="201"/>
                  <a:pt x="82" y="204"/>
                </a:cubicBezTo>
                <a:cubicBezTo>
                  <a:pt x="82" y="207"/>
                  <a:pt x="84" y="209"/>
                  <a:pt x="87" y="209"/>
                </a:cubicBezTo>
                <a:cubicBezTo>
                  <a:pt x="105" y="209"/>
                  <a:pt x="105" y="209"/>
                  <a:pt x="105" y="209"/>
                </a:cubicBezTo>
                <a:cubicBezTo>
                  <a:pt x="108" y="209"/>
                  <a:pt x="110" y="207"/>
                  <a:pt x="110" y="204"/>
                </a:cubicBezTo>
                <a:cubicBezTo>
                  <a:pt x="110" y="201"/>
                  <a:pt x="108" y="199"/>
                  <a:pt x="105" y="199"/>
                </a:cubicBezTo>
                <a:moveTo>
                  <a:pt x="111" y="183"/>
                </a:moveTo>
                <a:cubicBezTo>
                  <a:pt x="82" y="183"/>
                  <a:pt x="82" y="183"/>
                  <a:pt x="82" y="183"/>
                </a:cubicBezTo>
                <a:cubicBezTo>
                  <a:pt x="79" y="183"/>
                  <a:pt x="77" y="186"/>
                  <a:pt x="77" y="188"/>
                </a:cubicBezTo>
                <a:cubicBezTo>
                  <a:pt x="77" y="191"/>
                  <a:pt x="79" y="193"/>
                  <a:pt x="82" y="193"/>
                </a:cubicBezTo>
                <a:cubicBezTo>
                  <a:pt x="111" y="193"/>
                  <a:pt x="111" y="193"/>
                  <a:pt x="111" y="193"/>
                </a:cubicBezTo>
                <a:cubicBezTo>
                  <a:pt x="113" y="193"/>
                  <a:pt x="116" y="191"/>
                  <a:pt x="116" y="188"/>
                </a:cubicBezTo>
                <a:cubicBezTo>
                  <a:pt x="116" y="186"/>
                  <a:pt x="113" y="183"/>
                  <a:pt x="111" y="183"/>
                </a:cubicBezTo>
                <a:moveTo>
                  <a:pt x="32" y="61"/>
                </a:moveTo>
                <a:cubicBezTo>
                  <a:pt x="19" y="53"/>
                  <a:pt x="19" y="53"/>
                  <a:pt x="19" y="53"/>
                </a:cubicBezTo>
                <a:cubicBezTo>
                  <a:pt x="16" y="52"/>
                  <a:pt x="12" y="53"/>
                  <a:pt x="11" y="55"/>
                </a:cubicBezTo>
                <a:cubicBezTo>
                  <a:pt x="9" y="58"/>
                  <a:pt x="10" y="62"/>
                  <a:pt x="13" y="64"/>
                </a:cubicBezTo>
                <a:cubicBezTo>
                  <a:pt x="26" y="71"/>
                  <a:pt x="26" y="71"/>
                  <a:pt x="26" y="71"/>
                </a:cubicBezTo>
                <a:cubicBezTo>
                  <a:pt x="27" y="72"/>
                  <a:pt x="28" y="72"/>
                  <a:pt x="29" y="72"/>
                </a:cubicBezTo>
                <a:cubicBezTo>
                  <a:pt x="31" y="72"/>
                  <a:pt x="33" y="71"/>
                  <a:pt x="34" y="69"/>
                </a:cubicBezTo>
                <a:cubicBezTo>
                  <a:pt x="36" y="66"/>
                  <a:pt x="35" y="63"/>
                  <a:pt x="32" y="61"/>
                </a:cubicBezTo>
                <a:moveTo>
                  <a:pt x="58" y="45"/>
                </a:moveTo>
                <a:cubicBezTo>
                  <a:pt x="59" y="45"/>
                  <a:pt x="60" y="44"/>
                  <a:pt x="61" y="44"/>
                </a:cubicBezTo>
                <a:cubicBezTo>
                  <a:pt x="64" y="42"/>
                  <a:pt x="66" y="38"/>
                  <a:pt x="64" y="34"/>
                </a:cubicBezTo>
                <a:cubicBezTo>
                  <a:pt x="55" y="19"/>
                  <a:pt x="55" y="19"/>
                  <a:pt x="55" y="19"/>
                </a:cubicBezTo>
                <a:cubicBezTo>
                  <a:pt x="53" y="15"/>
                  <a:pt x="48" y="14"/>
                  <a:pt x="45" y="16"/>
                </a:cubicBezTo>
                <a:cubicBezTo>
                  <a:pt x="42" y="18"/>
                  <a:pt x="41" y="22"/>
                  <a:pt x="43" y="26"/>
                </a:cubicBezTo>
                <a:cubicBezTo>
                  <a:pt x="51" y="41"/>
                  <a:pt x="51" y="41"/>
                  <a:pt x="51" y="41"/>
                </a:cubicBezTo>
                <a:cubicBezTo>
                  <a:pt x="53" y="44"/>
                  <a:pt x="55" y="45"/>
                  <a:pt x="58" y="4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6">
            <a:extLst>
              <a:ext uri="{FF2B5EF4-FFF2-40B4-BE49-F238E27FC236}">
                <a16:creationId xmlns:a16="http://schemas.microsoft.com/office/drawing/2014/main" id="{B1D0D6D4-17B7-464A-AF24-AC92672A48AF}"/>
              </a:ext>
            </a:extLst>
          </p:cNvPr>
          <p:cNvSpPr>
            <a:spLocks noChangeAspect="1" noEditPoints="1"/>
          </p:cNvSpPr>
          <p:nvPr/>
        </p:nvSpPr>
        <p:spPr bwMode="auto">
          <a:xfrm>
            <a:off x="6510583" y="4764376"/>
            <a:ext cx="529602" cy="457200"/>
          </a:xfrm>
          <a:custGeom>
            <a:avLst/>
            <a:gdLst>
              <a:gd name="T0" fmla="*/ 43 w 198"/>
              <a:gd name="T1" fmla="*/ 81 h 171"/>
              <a:gd name="T2" fmla="*/ 37 w 198"/>
              <a:gd name="T3" fmla="*/ 49 h 171"/>
              <a:gd name="T4" fmla="*/ 42 w 198"/>
              <a:gd name="T5" fmla="*/ 80 h 171"/>
              <a:gd name="T6" fmla="*/ 0 w 198"/>
              <a:gd name="T7" fmla="*/ 100 h 171"/>
              <a:gd name="T8" fmla="*/ 45 w 198"/>
              <a:gd name="T9" fmla="*/ 150 h 171"/>
              <a:gd name="T10" fmla="*/ 48 w 198"/>
              <a:gd name="T11" fmla="*/ 153 h 171"/>
              <a:gd name="T12" fmla="*/ 61 w 198"/>
              <a:gd name="T13" fmla="*/ 166 h 171"/>
              <a:gd name="T14" fmla="*/ 87 w 198"/>
              <a:gd name="T15" fmla="*/ 152 h 171"/>
              <a:gd name="T16" fmla="*/ 87 w 198"/>
              <a:gd name="T17" fmla="*/ 112 h 171"/>
              <a:gd name="T18" fmla="*/ 38 w 198"/>
              <a:gd name="T19" fmla="*/ 85 h 171"/>
              <a:gd name="T20" fmla="*/ 24 w 198"/>
              <a:gd name="T21" fmla="*/ 99 h 171"/>
              <a:gd name="T22" fmla="*/ 40 w 198"/>
              <a:gd name="T23" fmla="*/ 123 h 171"/>
              <a:gd name="T24" fmla="*/ 15 w 198"/>
              <a:gd name="T25" fmla="*/ 92 h 171"/>
              <a:gd name="T26" fmla="*/ 20 w 198"/>
              <a:gd name="T27" fmla="*/ 80 h 171"/>
              <a:gd name="T28" fmla="*/ 10 w 198"/>
              <a:gd name="T29" fmla="*/ 48 h 171"/>
              <a:gd name="T30" fmla="*/ 25 w 198"/>
              <a:gd name="T31" fmla="*/ 77 h 171"/>
              <a:gd name="T32" fmla="*/ 32 w 198"/>
              <a:gd name="T33" fmla="*/ 47 h 171"/>
              <a:gd name="T34" fmla="*/ 12 w 198"/>
              <a:gd name="T35" fmla="*/ 44 h 171"/>
              <a:gd name="T36" fmla="*/ 25 w 198"/>
              <a:gd name="T37" fmla="*/ 77 h 171"/>
              <a:gd name="T38" fmla="*/ 160 w 198"/>
              <a:gd name="T39" fmla="*/ 49 h 171"/>
              <a:gd name="T40" fmla="*/ 154 w 198"/>
              <a:gd name="T41" fmla="*/ 81 h 171"/>
              <a:gd name="T42" fmla="*/ 160 w 198"/>
              <a:gd name="T43" fmla="*/ 77 h 171"/>
              <a:gd name="T44" fmla="*/ 177 w 198"/>
              <a:gd name="T45" fmla="*/ 59 h 171"/>
              <a:gd name="T46" fmla="*/ 177 w 198"/>
              <a:gd name="T47" fmla="*/ 80 h 171"/>
              <a:gd name="T48" fmla="*/ 177 w 198"/>
              <a:gd name="T49" fmla="*/ 103 h 171"/>
              <a:gd name="T50" fmla="*/ 155 w 198"/>
              <a:gd name="T51" fmla="*/ 117 h 171"/>
              <a:gd name="T52" fmla="*/ 173 w 198"/>
              <a:gd name="T53" fmla="*/ 85 h 171"/>
              <a:gd name="T54" fmla="*/ 139 w 198"/>
              <a:gd name="T55" fmla="*/ 105 h 171"/>
              <a:gd name="T56" fmla="*/ 111 w 198"/>
              <a:gd name="T57" fmla="*/ 152 h 171"/>
              <a:gd name="T58" fmla="*/ 130 w 198"/>
              <a:gd name="T59" fmla="*/ 171 h 171"/>
              <a:gd name="T60" fmla="*/ 136 w 198"/>
              <a:gd name="T61" fmla="*/ 166 h 171"/>
              <a:gd name="T62" fmla="*/ 150 w 198"/>
              <a:gd name="T63" fmla="*/ 152 h 171"/>
              <a:gd name="T64" fmla="*/ 194 w 198"/>
              <a:gd name="T65" fmla="*/ 107 h 171"/>
              <a:gd name="T66" fmla="*/ 198 w 198"/>
              <a:gd name="T67" fmla="*/ 59 h 171"/>
              <a:gd name="T68" fmla="*/ 172 w 198"/>
              <a:gd name="T69" fmla="*/ 59 h 171"/>
              <a:gd name="T70" fmla="*/ 175 w 198"/>
              <a:gd name="T71" fmla="*/ 37 h 171"/>
              <a:gd name="T72" fmla="*/ 165 w 198"/>
              <a:gd name="T73" fmla="*/ 76 h 171"/>
              <a:gd name="T74" fmla="*/ 172 w 198"/>
              <a:gd name="T75" fmla="*/ 59 h 171"/>
              <a:gd name="T76" fmla="*/ 99 w 198"/>
              <a:gd name="T77" fmla="*/ 12 h 171"/>
              <a:gd name="T78" fmla="*/ 48 w 198"/>
              <a:gd name="T79" fmla="*/ 28 h 171"/>
              <a:gd name="T80" fmla="*/ 54 w 198"/>
              <a:gd name="T81" fmla="*/ 45 h 171"/>
              <a:gd name="T82" fmla="*/ 99 w 198"/>
              <a:gd name="T83" fmla="*/ 100 h 171"/>
              <a:gd name="T84" fmla="*/ 143 w 198"/>
              <a:gd name="T85" fmla="*/ 45 h 171"/>
              <a:gd name="T86" fmla="*/ 149 w 198"/>
              <a:gd name="T87" fmla="*/ 2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 h="171">
                <a:moveTo>
                  <a:pt x="42" y="80"/>
                </a:moveTo>
                <a:cubicBezTo>
                  <a:pt x="43" y="81"/>
                  <a:pt x="43" y="81"/>
                  <a:pt x="43" y="81"/>
                </a:cubicBezTo>
                <a:cubicBezTo>
                  <a:pt x="43" y="59"/>
                  <a:pt x="43" y="59"/>
                  <a:pt x="43" y="59"/>
                </a:cubicBezTo>
                <a:cubicBezTo>
                  <a:pt x="43" y="54"/>
                  <a:pt x="41" y="51"/>
                  <a:pt x="37" y="49"/>
                </a:cubicBezTo>
                <a:cubicBezTo>
                  <a:pt x="37" y="77"/>
                  <a:pt x="37" y="77"/>
                  <a:pt x="37" y="77"/>
                </a:cubicBezTo>
                <a:cubicBezTo>
                  <a:pt x="39" y="78"/>
                  <a:pt x="41" y="79"/>
                  <a:pt x="42" y="80"/>
                </a:cubicBezTo>
                <a:moveTo>
                  <a:pt x="0" y="59"/>
                </a:moveTo>
                <a:cubicBezTo>
                  <a:pt x="0" y="100"/>
                  <a:pt x="0" y="100"/>
                  <a:pt x="0" y="100"/>
                </a:cubicBezTo>
                <a:cubicBezTo>
                  <a:pt x="0" y="103"/>
                  <a:pt x="1" y="105"/>
                  <a:pt x="3" y="107"/>
                </a:cubicBezTo>
                <a:cubicBezTo>
                  <a:pt x="45" y="150"/>
                  <a:pt x="45" y="150"/>
                  <a:pt x="45" y="150"/>
                </a:cubicBezTo>
                <a:cubicBezTo>
                  <a:pt x="46" y="150"/>
                  <a:pt x="46" y="151"/>
                  <a:pt x="47" y="152"/>
                </a:cubicBezTo>
                <a:cubicBezTo>
                  <a:pt x="47" y="152"/>
                  <a:pt x="48" y="153"/>
                  <a:pt x="48" y="153"/>
                </a:cubicBezTo>
                <a:cubicBezTo>
                  <a:pt x="61" y="166"/>
                  <a:pt x="61" y="166"/>
                  <a:pt x="61" y="166"/>
                </a:cubicBezTo>
                <a:cubicBezTo>
                  <a:pt x="61" y="166"/>
                  <a:pt x="61" y="166"/>
                  <a:pt x="61" y="166"/>
                </a:cubicBezTo>
                <a:cubicBezTo>
                  <a:pt x="67" y="171"/>
                  <a:pt x="67" y="171"/>
                  <a:pt x="67" y="171"/>
                </a:cubicBezTo>
                <a:cubicBezTo>
                  <a:pt x="87" y="152"/>
                  <a:pt x="87" y="152"/>
                  <a:pt x="87" y="152"/>
                </a:cubicBezTo>
                <a:cubicBezTo>
                  <a:pt x="87" y="152"/>
                  <a:pt x="87" y="152"/>
                  <a:pt x="87" y="152"/>
                </a:cubicBezTo>
                <a:cubicBezTo>
                  <a:pt x="97" y="141"/>
                  <a:pt x="97" y="123"/>
                  <a:pt x="87" y="112"/>
                </a:cubicBezTo>
                <a:cubicBezTo>
                  <a:pt x="79" y="104"/>
                  <a:pt x="68" y="102"/>
                  <a:pt x="58" y="105"/>
                </a:cubicBezTo>
                <a:cubicBezTo>
                  <a:pt x="38" y="85"/>
                  <a:pt x="38" y="85"/>
                  <a:pt x="38" y="85"/>
                </a:cubicBezTo>
                <a:cubicBezTo>
                  <a:pt x="34" y="81"/>
                  <a:pt x="28" y="81"/>
                  <a:pt x="24" y="85"/>
                </a:cubicBezTo>
                <a:cubicBezTo>
                  <a:pt x="20" y="89"/>
                  <a:pt x="20" y="95"/>
                  <a:pt x="24" y="99"/>
                </a:cubicBezTo>
                <a:cubicBezTo>
                  <a:pt x="42" y="117"/>
                  <a:pt x="42" y="117"/>
                  <a:pt x="42" y="117"/>
                </a:cubicBezTo>
                <a:cubicBezTo>
                  <a:pt x="41" y="119"/>
                  <a:pt x="40" y="121"/>
                  <a:pt x="40" y="123"/>
                </a:cubicBezTo>
                <a:cubicBezTo>
                  <a:pt x="20" y="103"/>
                  <a:pt x="20" y="103"/>
                  <a:pt x="20" y="103"/>
                </a:cubicBezTo>
                <a:cubicBezTo>
                  <a:pt x="17" y="100"/>
                  <a:pt x="15" y="96"/>
                  <a:pt x="15" y="92"/>
                </a:cubicBezTo>
                <a:cubicBezTo>
                  <a:pt x="15" y="88"/>
                  <a:pt x="17" y="83"/>
                  <a:pt x="20" y="80"/>
                </a:cubicBezTo>
                <a:cubicBezTo>
                  <a:pt x="20" y="80"/>
                  <a:pt x="20" y="80"/>
                  <a:pt x="20" y="80"/>
                </a:cubicBezTo>
                <a:cubicBezTo>
                  <a:pt x="20" y="59"/>
                  <a:pt x="20" y="59"/>
                  <a:pt x="20" y="59"/>
                </a:cubicBezTo>
                <a:cubicBezTo>
                  <a:pt x="20" y="53"/>
                  <a:pt x="15" y="48"/>
                  <a:pt x="10" y="48"/>
                </a:cubicBezTo>
                <a:cubicBezTo>
                  <a:pt x="4" y="48"/>
                  <a:pt x="0" y="53"/>
                  <a:pt x="0" y="59"/>
                </a:cubicBezTo>
                <a:moveTo>
                  <a:pt x="25" y="77"/>
                </a:moveTo>
                <a:cubicBezTo>
                  <a:pt x="27" y="76"/>
                  <a:pt x="30" y="76"/>
                  <a:pt x="32" y="76"/>
                </a:cubicBezTo>
                <a:cubicBezTo>
                  <a:pt x="32" y="47"/>
                  <a:pt x="32" y="47"/>
                  <a:pt x="32" y="47"/>
                </a:cubicBezTo>
                <a:cubicBezTo>
                  <a:pt x="32" y="41"/>
                  <a:pt x="27" y="37"/>
                  <a:pt x="22" y="37"/>
                </a:cubicBezTo>
                <a:cubicBezTo>
                  <a:pt x="17" y="37"/>
                  <a:pt x="14" y="40"/>
                  <a:pt x="12" y="44"/>
                </a:cubicBezTo>
                <a:cubicBezTo>
                  <a:pt x="19" y="45"/>
                  <a:pt x="25" y="51"/>
                  <a:pt x="25" y="59"/>
                </a:cubicBezTo>
                <a:lnTo>
                  <a:pt x="25" y="77"/>
                </a:lnTo>
                <a:close/>
                <a:moveTo>
                  <a:pt x="160" y="77"/>
                </a:moveTo>
                <a:cubicBezTo>
                  <a:pt x="160" y="49"/>
                  <a:pt x="160" y="49"/>
                  <a:pt x="160" y="49"/>
                </a:cubicBezTo>
                <a:cubicBezTo>
                  <a:pt x="156" y="51"/>
                  <a:pt x="154" y="54"/>
                  <a:pt x="154" y="59"/>
                </a:cubicBezTo>
                <a:cubicBezTo>
                  <a:pt x="154" y="81"/>
                  <a:pt x="154" y="81"/>
                  <a:pt x="154" y="81"/>
                </a:cubicBezTo>
                <a:cubicBezTo>
                  <a:pt x="155" y="80"/>
                  <a:pt x="155" y="80"/>
                  <a:pt x="155" y="80"/>
                </a:cubicBezTo>
                <a:cubicBezTo>
                  <a:pt x="156" y="79"/>
                  <a:pt x="158" y="78"/>
                  <a:pt x="160" y="77"/>
                </a:cubicBezTo>
                <a:moveTo>
                  <a:pt x="187" y="48"/>
                </a:moveTo>
                <a:cubicBezTo>
                  <a:pt x="182" y="48"/>
                  <a:pt x="177" y="53"/>
                  <a:pt x="177" y="59"/>
                </a:cubicBezTo>
                <a:cubicBezTo>
                  <a:pt x="177" y="80"/>
                  <a:pt x="177" y="80"/>
                  <a:pt x="177" y="80"/>
                </a:cubicBezTo>
                <a:cubicBezTo>
                  <a:pt x="177" y="80"/>
                  <a:pt x="177" y="80"/>
                  <a:pt x="177" y="80"/>
                </a:cubicBezTo>
                <a:cubicBezTo>
                  <a:pt x="180" y="83"/>
                  <a:pt x="182" y="88"/>
                  <a:pt x="182" y="92"/>
                </a:cubicBezTo>
                <a:cubicBezTo>
                  <a:pt x="182" y="96"/>
                  <a:pt x="180" y="100"/>
                  <a:pt x="177" y="103"/>
                </a:cubicBezTo>
                <a:cubicBezTo>
                  <a:pt x="157" y="123"/>
                  <a:pt x="157" y="123"/>
                  <a:pt x="157" y="123"/>
                </a:cubicBezTo>
                <a:cubicBezTo>
                  <a:pt x="157" y="121"/>
                  <a:pt x="156" y="119"/>
                  <a:pt x="155" y="117"/>
                </a:cubicBezTo>
                <a:cubicBezTo>
                  <a:pt x="173" y="99"/>
                  <a:pt x="173" y="99"/>
                  <a:pt x="173" y="99"/>
                </a:cubicBezTo>
                <a:cubicBezTo>
                  <a:pt x="177" y="95"/>
                  <a:pt x="177" y="89"/>
                  <a:pt x="173" y="85"/>
                </a:cubicBezTo>
                <a:cubicBezTo>
                  <a:pt x="169" y="81"/>
                  <a:pt x="163" y="81"/>
                  <a:pt x="159" y="85"/>
                </a:cubicBezTo>
                <a:cubicBezTo>
                  <a:pt x="139" y="105"/>
                  <a:pt x="139" y="105"/>
                  <a:pt x="139" y="105"/>
                </a:cubicBezTo>
                <a:cubicBezTo>
                  <a:pt x="129" y="102"/>
                  <a:pt x="118" y="104"/>
                  <a:pt x="111" y="112"/>
                </a:cubicBezTo>
                <a:cubicBezTo>
                  <a:pt x="100" y="123"/>
                  <a:pt x="100" y="141"/>
                  <a:pt x="111" y="152"/>
                </a:cubicBezTo>
                <a:cubicBezTo>
                  <a:pt x="111" y="152"/>
                  <a:pt x="111" y="152"/>
                  <a:pt x="111" y="152"/>
                </a:cubicBezTo>
                <a:cubicBezTo>
                  <a:pt x="130" y="171"/>
                  <a:pt x="130" y="171"/>
                  <a:pt x="130" y="171"/>
                </a:cubicBezTo>
                <a:cubicBezTo>
                  <a:pt x="136" y="166"/>
                  <a:pt x="136" y="166"/>
                  <a:pt x="136" y="166"/>
                </a:cubicBezTo>
                <a:cubicBezTo>
                  <a:pt x="136" y="166"/>
                  <a:pt x="136" y="166"/>
                  <a:pt x="136" y="166"/>
                </a:cubicBezTo>
                <a:cubicBezTo>
                  <a:pt x="149" y="153"/>
                  <a:pt x="149" y="153"/>
                  <a:pt x="149" y="153"/>
                </a:cubicBezTo>
                <a:cubicBezTo>
                  <a:pt x="149" y="153"/>
                  <a:pt x="150" y="152"/>
                  <a:pt x="150" y="152"/>
                </a:cubicBezTo>
                <a:cubicBezTo>
                  <a:pt x="151" y="151"/>
                  <a:pt x="151" y="150"/>
                  <a:pt x="152" y="150"/>
                </a:cubicBezTo>
                <a:cubicBezTo>
                  <a:pt x="194" y="107"/>
                  <a:pt x="194" y="107"/>
                  <a:pt x="194" y="107"/>
                </a:cubicBezTo>
                <a:cubicBezTo>
                  <a:pt x="196" y="105"/>
                  <a:pt x="198" y="103"/>
                  <a:pt x="198" y="100"/>
                </a:cubicBezTo>
                <a:cubicBezTo>
                  <a:pt x="198" y="59"/>
                  <a:pt x="198" y="59"/>
                  <a:pt x="198" y="59"/>
                </a:cubicBezTo>
                <a:cubicBezTo>
                  <a:pt x="198" y="53"/>
                  <a:pt x="193" y="48"/>
                  <a:pt x="187" y="48"/>
                </a:cubicBezTo>
                <a:moveTo>
                  <a:pt x="172" y="59"/>
                </a:moveTo>
                <a:cubicBezTo>
                  <a:pt x="172" y="51"/>
                  <a:pt x="178" y="45"/>
                  <a:pt x="185" y="44"/>
                </a:cubicBezTo>
                <a:cubicBezTo>
                  <a:pt x="183" y="40"/>
                  <a:pt x="180" y="37"/>
                  <a:pt x="175" y="37"/>
                </a:cubicBezTo>
                <a:cubicBezTo>
                  <a:pt x="170" y="37"/>
                  <a:pt x="165" y="41"/>
                  <a:pt x="165" y="47"/>
                </a:cubicBezTo>
                <a:cubicBezTo>
                  <a:pt x="165" y="76"/>
                  <a:pt x="165" y="76"/>
                  <a:pt x="165" y="76"/>
                </a:cubicBezTo>
                <a:cubicBezTo>
                  <a:pt x="167" y="76"/>
                  <a:pt x="170" y="76"/>
                  <a:pt x="172" y="77"/>
                </a:cubicBezTo>
                <a:lnTo>
                  <a:pt x="172" y="59"/>
                </a:lnTo>
                <a:close/>
                <a:moveTo>
                  <a:pt x="121" y="0"/>
                </a:moveTo>
                <a:cubicBezTo>
                  <a:pt x="112" y="0"/>
                  <a:pt x="104" y="5"/>
                  <a:pt x="99" y="12"/>
                </a:cubicBezTo>
                <a:cubicBezTo>
                  <a:pt x="94" y="5"/>
                  <a:pt x="85" y="0"/>
                  <a:pt x="76" y="0"/>
                </a:cubicBezTo>
                <a:cubicBezTo>
                  <a:pt x="60" y="0"/>
                  <a:pt x="48" y="12"/>
                  <a:pt x="48" y="28"/>
                </a:cubicBezTo>
                <a:cubicBezTo>
                  <a:pt x="48" y="34"/>
                  <a:pt x="50" y="39"/>
                  <a:pt x="53" y="44"/>
                </a:cubicBezTo>
                <a:cubicBezTo>
                  <a:pt x="53" y="44"/>
                  <a:pt x="54" y="45"/>
                  <a:pt x="54" y="45"/>
                </a:cubicBezTo>
                <a:cubicBezTo>
                  <a:pt x="95" y="98"/>
                  <a:pt x="95" y="98"/>
                  <a:pt x="95" y="98"/>
                </a:cubicBezTo>
                <a:cubicBezTo>
                  <a:pt x="96" y="99"/>
                  <a:pt x="97" y="100"/>
                  <a:pt x="99" y="100"/>
                </a:cubicBezTo>
                <a:cubicBezTo>
                  <a:pt x="100" y="100"/>
                  <a:pt x="102" y="99"/>
                  <a:pt x="103" y="98"/>
                </a:cubicBezTo>
                <a:cubicBezTo>
                  <a:pt x="143" y="45"/>
                  <a:pt x="143" y="45"/>
                  <a:pt x="143" y="45"/>
                </a:cubicBezTo>
                <a:cubicBezTo>
                  <a:pt x="143" y="45"/>
                  <a:pt x="144" y="44"/>
                  <a:pt x="144" y="44"/>
                </a:cubicBezTo>
                <a:cubicBezTo>
                  <a:pt x="147" y="39"/>
                  <a:pt x="149" y="34"/>
                  <a:pt x="149" y="28"/>
                </a:cubicBezTo>
                <a:cubicBezTo>
                  <a:pt x="149" y="12"/>
                  <a:pt x="137" y="0"/>
                  <a:pt x="12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6960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A769F64-572A-46AA-A879-C899E5FC2814}"/>
              </a:ext>
            </a:extLst>
          </p:cNvPr>
          <p:cNvSpPr>
            <a:spLocks noGrp="1"/>
          </p:cNvSpPr>
          <p:nvPr>
            <p:ph sz="half" idx="1"/>
          </p:nvPr>
        </p:nvSpPr>
        <p:spPr>
          <a:xfrm>
            <a:off x="457200" y="1639447"/>
            <a:ext cx="5486400" cy="4344035"/>
          </a:xfrm>
        </p:spPr>
        <p:txBody>
          <a:bodyPr/>
          <a:lstStyle/>
          <a:p>
            <a:pPr marL="0" indent="0">
              <a:buNone/>
            </a:pPr>
            <a:r>
              <a:rPr lang="en-US" sz="1400" b="1" dirty="0"/>
              <a:t>Grid</a:t>
            </a:r>
            <a:r>
              <a:rPr lang="en-US" sz="1400" dirty="0"/>
              <a:t> </a:t>
            </a:r>
            <a:r>
              <a:rPr lang="en-US" sz="1400" b="1" dirty="0"/>
              <a:t>Stability, Reliability, and Resiliency</a:t>
            </a:r>
          </a:p>
          <a:p>
            <a:pPr lvl="1"/>
            <a:r>
              <a:rPr lang="en-US" sz="1400" dirty="0"/>
              <a:t>Storms and natural disasters are growing in frequency, scale, and cost</a:t>
            </a:r>
          </a:p>
          <a:p>
            <a:pPr lvl="1"/>
            <a:r>
              <a:rPr lang="en-US" sz="1400" dirty="0"/>
              <a:t>Mounting demand from ratepayers, regulators, and utility leadership for improved grid performance</a:t>
            </a:r>
          </a:p>
          <a:p>
            <a:pPr lvl="1"/>
            <a:r>
              <a:rPr lang="en-US" sz="1400" dirty="0"/>
              <a:t>S&amp;C Electric estimates that 90% of outages occur on the distribution grid</a:t>
            </a:r>
          </a:p>
          <a:p>
            <a:pPr lvl="1"/>
            <a:r>
              <a:rPr lang="en-US" sz="1400" dirty="0"/>
              <a:t>Current methods of outage management (truck rolls and customer call-ins) are ineffective and costly</a:t>
            </a:r>
          </a:p>
          <a:p>
            <a:pPr lvl="1"/>
            <a:r>
              <a:rPr lang="en-US" sz="1400" dirty="0"/>
              <a:t>Community restoration is largely dependent on successful and swift power grid restoration</a:t>
            </a:r>
          </a:p>
          <a:p>
            <a:pPr marL="0" indent="0">
              <a:buNone/>
            </a:pPr>
            <a:r>
              <a:rPr lang="en-US" sz="1400" b="1" dirty="0"/>
              <a:t>DER Integration Challenges</a:t>
            </a:r>
          </a:p>
          <a:p>
            <a:pPr lvl="1"/>
            <a:r>
              <a:rPr lang="en-US" sz="1400" dirty="0"/>
              <a:t>Voltage Instability</a:t>
            </a:r>
          </a:p>
          <a:p>
            <a:pPr lvl="1"/>
            <a:r>
              <a:rPr lang="en-US" sz="1400" dirty="0"/>
              <a:t>Bidirectional Power</a:t>
            </a:r>
          </a:p>
          <a:p>
            <a:pPr lvl="1"/>
            <a:r>
              <a:rPr lang="en-US" sz="1400" dirty="0"/>
              <a:t>Fluctuating Power Quality</a:t>
            </a:r>
          </a:p>
          <a:p>
            <a:pPr lvl="1"/>
            <a:r>
              <a:rPr lang="en-US" sz="1400" dirty="0"/>
              <a:t>Capacity Constraints</a:t>
            </a:r>
          </a:p>
          <a:p>
            <a:pPr lvl="1"/>
            <a:r>
              <a:rPr lang="en-US" sz="1400" dirty="0"/>
              <a:t>DG Load</a:t>
            </a:r>
          </a:p>
          <a:p>
            <a:endParaRPr lang="en-US" sz="1400" dirty="0"/>
          </a:p>
        </p:txBody>
      </p:sp>
      <p:sp>
        <p:nvSpPr>
          <p:cNvPr id="7" name="Content Placeholder 6">
            <a:extLst>
              <a:ext uri="{FF2B5EF4-FFF2-40B4-BE49-F238E27FC236}">
                <a16:creationId xmlns:a16="http://schemas.microsoft.com/office/drawing/2014/main" id="{B0D4E372-F9BF-4435-B900-3D9AA1AEDB66}"/>
              </a:ext>
            </a:extLst>
          </p:cNvPr>
          <p:cNvSpPr>
            <a:spLocks noGrp="1"/>
          </p:cNvSpPr>
          <p:nvPr>
            <p:ph sz="half" idx="2"/>
          </p:nvPr>
        </p:nvSpPr>
        <p:spPr>
          <a:xfrm>
            <a:off x="5943600" y="1639447"/>
            <a:ext cx="5791200" cy="4344035"/>
          </a:xfrm>
        </p:spPr>
        <p:txBody>
          <a:bodyPr/>
          <a:lstStyle/>
          <a:p>
            <a:pPr marL="0" indent="0">
              <a:buNone/>
            </a:pPr>
            <a:r>
              <a:rPr lang="en-US" sz="1400" b="1" dirty="0"/>
              <a:t>Aging Distribution Assets</a:t>
            </a:r>
          </a:p>
          <a:p>
            <a:pPr lvl="1"/>
            <a:r>
              <a:rPr lang="en-US" sz="1400" dirty="0"/>
              <a:t>Smart storm reconstruction processes and technologies will prevent future failures</a:t>
            </a:r>
          </a:p>
          <a:p>
            <a:pPr lvl="1"/>
            <a:r>
              <a:rPr lang="en-US" sz="1400" dirty="0"/>
              <a:t>Most distribution grid assets in North America are 25-50 years old, and require replacement even without storm risks</a:t>
            </a:r>
          </a:p>
          <a:p>
            <a:pPr lvl="1"/>
            <a:r>
              <a:rPr lang="en-US" sz="1400" dirty="0"/>
              <a:t>Standard practice has been to replace failing assets or wait for it to reach the end of its useful life</a:t>
            </a:r>
          </a:p>
          <a:p>
            <a:pPr lvl="1"/>
            <a:r>
              <a:rPr lang="en-US" sz="1400" dirty="0"/>
              <a:t>Utilities typically choose between retrofit and replace if an asset is not destroyed – in either case, the best available technologies should be deployed if possible</a:t>
            </a:r>
          </a:p>
          <a:p>
            <a:pPr marL="182880" lvl="1" indent="0">
              <a:buNone/>
            </a:pPr>
            <a:endParaRPr lang="en-US" sz="1400" b="1" dirty="0"/>
          </a:p>
          <a:p>
            <a:pPr marL="0" indent="0">
              <a:buNone/>
            </a:pPr>
            <a:r>
              <a:rPr lang="en-US" sz="1400" b="1" dirty="0"/>
              <a:t>Progressive Ratemaking Strategies</a:t>
            </a:r>
          </a:p>
          <a:p>
            <a:pPr lvl="1"/>
            <a:r>
              <a:rPr lang="en-US" sz="1400" dirty="0"/>
              <a:t>Transition away from cost-of-service ratemaking is slowly occurring</a:t>
            </a:r>
          </a:p>
          <a:p>
            <a:pPr lvl="1"/>
            <a:r>
              <a:rPr lang="en-US" sz="1400" dirty="0"/>
              <a:t>Smart reconstruction investment can vastly improve reliability metrics, bringing tangible financial benefits to utilities</a:t>
            </a:r>
          </a:p>
          <a:p>
            <a:pPr lvl="1"/>
            <a:r>
              <a:rPr lang="en-US" sz="1400" dirty="0"/>
              <a:t>Utilities are expected to deliver reliable power, and are fined or rewarded based on their performance.  </a:t>
            </a:r>
          </a:p>
        </p:txBody>
      </p:sp>
      <p:sp>
        <p:nvSpPr>
          <p:cNvPr id="4" name="Slide Number Placeholder 3">
            <a:extLst>
              <a:ext uri="{FF2B5EF4-FFF2-40B4-BE49-F238E27FC236}">
                <a16:creationId xmlns:a16="http://schemas.microsoft.com/office/drawing/2014/main" id="{84119524-D38E-4FCF-9AE5-5740AFFB9186}"/>
              </a:ext>
            </a:extLst>
          </p:cNvPr>
          <p:cNvSpPr>
            <a:spLocks noGrp="1"/>
          </p:cNvSpPr>
          <p:nvPr>
            <p:ph type="sldNum" sz="quarter" idx="12"/>
          </p:nvPr>
        </p:nvSpPr>
        <p:spPr/>
        <p:txBody>
          <a:bodyPr/>
          <a:lstStyle/>
          <a:p>
            <a:fld id="{B58DE5F1-E0F9-4CCA-92B7-7A6FC4DFEE14}" type="slidenum">
              <a:rPr lang="en-US" smtClean="0"/>
              <a:t>5</a:t>
            </a:fld>
            <a:endParaRPr lang="en-US" dirty="0"/>
          </a:p>
        </p:txBody>
      </p:sp>
      <p:sp>
        <p:nvSpPr>
          <p:cNvPr id="5" name="Title 4">
            <a:extLst>
              <a:ext uri="{FF2B5EF4-FFF2-40B4-BE49-F238E27FC236}">
                <a16:creationId xmlns:a16="http://schemas.microsoft.com/office/drawing/2014/main" id="{96AA74E1-5F64-4E3A-906D-38991706F5A7}"/>
              </a:ext>
            </a:extLst>
          </p:cNvPr>
          <p:cNvSpPr>
            <a:spLocks noGrp="1"/>
          </p:cNvSpPr>
          <p:nvPr>
            <p:ph type="title"/>
          </p:nvPr>
        </p:nvSpPr>
        <p:spPr/>
        <p:txBody>
          <a:bodyPr/>
          <a:lstStyle/>
          <a:p>
            <a:r>
              <a:rPr lang="en-US" dirty="0"/>
              <a:t>Resiliency, Reliability, and Flexibility Solutions</a:t>
            </a:r>
          </a:p>
        </p:txBody>
      </p:sp>
      <p:sp>
        <p:nvSpPr>
          <p:cNvPr id="8" name="Text Placeholder 7">
            <a:extLst>
              <a:ext uri="{FF2B5EF4-FFF2-40B4-BE49-F238E27FC236}">
                <a16:creationId xmlns:a16="http://schemas.microsoft.com/office/drawing/2014/main" id="{08FFF739-A57A-47E1-ACCF-266CD8E459E1}"/>
              </a:ext>
            </a:extLst>
          </p:cNvPr>
          <p:cNvSpPr>
            <a:spLocks noGrp="1"/>
          </p:cNvSpPr>
          <p:nvPr>
            <p:ph type="body" sz="quarter" idx="13"/>
          </p:nvPr>
        </p:nvSpPr>
        <p:spPr/>
        <p:txBody>
          <a:bodyPr/>
          <a:lstStyle/>
          <a:p>
            <a:r>
              <a:rPr lang="en-US" dirty="0"/>
              <a:t>Market Drivers</a:t>
            </a:r>
          </a:p>
        </p:txBody>
      </p:sp>
    </p:spTree>
    <p:extLst>
      <p:ext uri="{BB962C8B-B14F-4D97-AF65-F5344CB8AC3E}">
        <p14:creationId xmlns:p14="http://schemas.microsoft.com/office/powerpoint/2010/main" val="134909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EBD7F86-1881-4698-8703-FB80B0800997}" type="slidenum">
              <a:rPr lang="en-GB" smtClean="0"/>
              <a:pPr/>
              <a:t>6</a:t>
            </a:fld>
            <a:endParaRPr lang="en-GB" dirty="0"/>
          </a:p>
        </p:txBody>
      </p:sp>
      <p:sp>
        <p:nvSpPr>
          <p:cNvPr id="2" name="Title 1"/>
          <p:cNvSpPr>
            <a:spLocks noGrp="1"/>
          </p:cNvSpPr>
          <p:nvPr>
            <p:ph type="title"/>
          </p:nvPr>
        </p:nvSpPr>
        <p:spPr/>
        <p:txBody>
          <a:bodyPr/>
          <a:lstStyle/>
          <a:p>
            <a:r>
              <a:rPr lang="en-GB" dirty="0"/>
              <a:t>Disaster Management</a:t>
            </a:r>
          </a:p>
        </p:txBody>
      </p:sp>
      <p:sp>
        <p:nvSpPr>
          <p:cNvPr id="11" name="Text Placeholder 10"/>
          <p:cNvSpPr>
            <a:spLocks noGrp="1"/>
          </p:cNvSpPr>
          <p:nvPr>
            <p:ph type="body" sz="quarter" idx="13"/>
          </p:nvPr>
        </p:nvSpPr>
        <p:spPr/>
        <p:txBody>
          <a:bodyPr/>
          <a:lstStyle/>
          <a:p>
            <a:r>
              <a:rPr lang="en-US" dirty="0"/>
              <a:t>Three Phases for Success</a:t>
            </a:r>
          </a:p>
        </p:txBody>
      </p:sp>
      <p:grpSp>
        <p:nvGrpSpPr>
          <p:cNvPr id="3" name="Group 2"/>
          <p:cNvGrpSpPr/>
          <p:nvPr/>
        </p:nvGrpSpPr>
        <p:grpSpPr>
          <a:xfrm>
            <a:off x="1343329" y="1713800"/>
            <a:ext cx="3666744" cy="3967145"/>
            <a:chOff x="567075" y="1908423"/>
            <a:chExt cx="4288053" cy="4639356"/>
          </a:xfrm>
        </p:grpSpPr>
        <p:sp>
          <p:nvSpPr>
            <p:cNvPr id="6" name="Freeform 9"/>
            <p:cNvSpPr>
              <a:spLocks/>
            </p:cNvSpPr>
            <p:nvPr/>
          </p:nvSpPr>
          <p:spPr bwMode="auto">
            <a:xfrm>
              <a:off x="567076" y="1908423"/>
              <a:ext cx="4287370" cy="1486981"/>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93D500"/>
            </a:solidFill>
            <a:ln w="12700">
              <a:noFill/>
              <a:prstDash val="solid"/>
              <a:round/>
              <a:headEnd/>
              <a:tailEnd/>
            </a:ln>
          </p:spPr>
          <p:txBody>
            <a:bodyPr vert="horz" wrap="square" lIns="78191" tIns="39095" rIns="78191" bIns="39095" numCol="1" anchor="t" anchorCtr="0" compatLnSpc="1">
              <a:prstTxWarp prst="textNoShape">
                <a:avLst/>
              </a:prstTxWarp>
            </a:bodyPr>
            <a:lstStyle/>
            <a:p>
              <a:endParaRPr lang="en-GB" sz="1539" dirty="0"/>
            </a:p>
          </p:txBody>
        </p:sp>
        <p:sp>
          <p:nvSpPr>
            <p:cNvPr id="35" name="Freeform 9"/>
            <p:cNvSpPr>
              <a:spLocks/>
            </p:cNvSpPr>
            <p:nvPr/>
          </p:nvSpPr>
          <p:spPr bwMode="auto">
            <a:xfrm>
              <a:off x="567075" y="4227066"/>
              <a:ext cx="4288053" cy="1486981"/>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tx1"/>
            </a:solidFill>
            <a:ln w="12700">
              <a:noFill/>
              <a:prstDash val="solid"/>
              <a:round/>
              <a:headEnd/>
              <a:tailEnd/>
            </a:ln>
          </p:spPr>
          <p:txBody>
            <a:bodyPr vert="horz" wrap="square" lIns="78191" tIns="39095" rIns="78191" bIns="39095" numCol="1" anchor="t" anchorCtr="0" compatLnSpc="1">
              <a:prstTxWarp prst="textNoShape">
                <a:avLst/>
              </a:prstTxWarp>
            </a:bodyPr>
            <a:lstStyle/>
            <a:p>
              <a:endParaRPr lang="en-GB" sz="1539" dirty="0"/>
            </a:p>
          </p:txBody>
        </p:sp>
        <p:sp>
          <p:nvSpPr>
            <p:cNvPr id="36" name="Freeform 9"/>
            <p:cNvSpPr>
              <a:spLocks/>
            </p:cNvSpPr>
            <p:nvPr/>
          </p:nvSpPr>
          <p:spPr bwMode="auto">
            <a:xfrm flipH="1">
              <a:off x="567075" y="3071350"/>
              <a:ext cx="4288053" cy="1486981"/>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3"/>
            </a:solidFill>
            <a:ln w="12700">
              <a:noFill/>
              <a:prstDash val="solid"/>
              <a:round/>
              <a:headEnd/>
              <a:tailEnd/>
            </a:ln>
          </p:spPr>
          <p:txBody>
            <a:bodyPr vert="horz" wrap="square" lIns="78191" tIns="39095" rIns="78191" bIns="39095" numCol="1" anchor="t" anchorCtr="0" compatLnSpc="1">
              <a:prstTxWarp prst="textNoShape">
                <a:avLst/>
              </a:prstTxWarp>
            </a:bodyPr>
            <a:lstStyle/>
            <a:p>
              <a:endParaRPr lang="en-GB" sz="1539" dirty="0"/>
            </a:p>
          </p:txBody>
        </p:sp>
        <p:sp>
          <p:nvSpPr>
            <p:cNvPr id="9" name="Oval 8"/>
            <p:cNvSpPr/>
            <p:nvPr/>
          </p:nvSpPr>
          <p:spPr bwMode="ltGray">
            <a:xfrm>
              <a:off x="853123" y="2467054"/>
              <a:ext cx="611119" cy="611119"/>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a:solidFill>
                  <a:schemeClr val="bg1"/>
                </a:solidFill>
              </a:endParaRPr>
            </a:p>
          </p:txBody>
        </p:sp>
        <p:sp>
          <p:nvSpPr>
            <p:cNvPr id="38" name="Oval 37"/>
            <p:cNvSpPr/>
            <p:nvPr/>
          </p:nvSpPr>
          <p:spPr bwMode="ltGray">
            <a:xfrm>
              <a:off x="3938451" y="3586512"/>
              <a:ext cx="611119" cy="611119"/>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a:solidFill>
                  <a:schemeClr val="bg1"/>
                </a:solidFill>
              </a:endParaRPr>
            </a:p>
          </p:txBody>
        </p:sp>
        <p:sp>
          <p:nvSpPr>
            <p:cNvPr id="39" name="Oval 38"/>
            <p:cNvSpPr/>
            <p:nvPr/>
          </p:nvSpPr>
          <p:spPr bwMode="ltGray">
            <a:xfrm>
              <a:off x="853123" y="4804737"/>
              <a:ext cx="611119" cy="611119"/>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a:solidFill>
                  <a:schemeClr val="bg1"/>
                </a:solidFill>
              </a:endParaRPr>
            </a:p>
          </p:txBody>
        </p:sp>
        <p:sp>
          <p:nvSpPr>
            <p:cNvPr id="40" name="Oval 39"/>
            <p:cNvSpPr/>
            <p:nvPr/>
          </p:nvSpPr>
          <p:spPr bwMode="ltGray">
            <a:xfrm>
              <a:off x="3151405" y="5936660"/>
              <a:ext cx="611119" cy="611119"/>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a:solidFill>
                  <a:schemeClr val="bg1"/>
                </a:solidFill>
              </a:endParaRPr>
            </a:p>
          </p:txBody>
        </p:sp>
        <p:sp>
          <p:nvSpPr>
            <p:cNvPr id="10" name="TextBox 9"/>
            <p:cNvSpPr txBox="1"/>
            <p:nvPr/>
          </p:nvSpPr>
          <p:spPr>
            <a:xfrm>
              <a:off x="1955782" y="2488679"/>
              <a:ext cx="2413811" cy="352784"/>
            </a:xfrm>
            <a:prstGeom prst="rect">
              <a:avLst/>
            </a:prstGeom>
            <a:noFill/>
          </p:spPr>
          <p:txBody>
            <a:bodyPr wrap="none" lIns="0" tIns="0" rIns="0" bIns="0" rtlCol="0">
              <a:noAutofit/>
            </a:bodyPr>
            <a:lstStyle/>
            <a:p>
              <a:pPr algn="ctr">
                <a:spcAft>
                  <a:spcPts val="770"/>
                </a:spcAft>
              </a:pPr>
              <a:r>
                <a:rPr lang="en-GB" sz="1600" b="1" dirty="0"/>
                <a:t>Predict, Prepare, and Protect</a:t>
              </a:r>
            </a:p>
          </p:txBody>
        </p:sp>
        <p:sp>
          <p:nvSpPr>
            <p:cNvPr id="41" name="TextBox 40"/>
            <p:cNvSpPr txBox="1"/>
            <p:nvPr/>
          </p:nvSpPr>
          <p:spPr>
            <a:xfrm>
              <a:off x="1890316" y="3628779"/>
              <a:ext cx="914400" cy="352784"/>
            </a:xfrm>
            <a:prstGeom prst="rect">
              <a:avLst/>
            </a:prstGeom>
            <a:noFill/>
          </p:spPr>
          <p:txBody>
            <a:bodyPr wrap="none" lIns="0" tIns="0" rIns="0" bIns="0" rtlCol="0">
              <a:noAutofit/>
            </a:bodyPr>
            <a:lstStyle/>
            <a:p>
              <a:pPr algn="ctr">
                <a:spcAft>
                  <a:spcPts val="770"/>
                </a:spcAft>
              </a:pPr>
              <a:r>
                <a:rPr lang="en-GB" sz="1710" b="1" dirty="0"/>
                <a:t>Withstand and Mitigate</a:t>
              </a:r>
            </a:p>
          </p:txBody>
        </p:sp>
        <p:sp>
          <p:nvSpPr>
            <p:cNvPr id="42" name="TextBox 41"/>
            <p:cNvSpPr txBox="1"/>
            <p:nvPr/>
          </p:nvSpPr>
          <p:spPr>
            <a:xfrm>
              <a:off x="1890316" y="4805572"/>
              <a:ext cx="2539804" cy="352784"/>
            </a:xfrm>
            <a:prstGeom prst="rect">
              <a:avLst/>
            </a:prstGeom>
            <a:noFill/>
          </p:spPr>
          <p:txBody>
            <a:bodyPr wrap="none" lIns="0" tIns="0" rIns="0" bIns="0" rtlCol="0">
              <a:noAutofit/>
            </a:bodyPr>
            <a:lstStyle/>
            <a:p>
              <a:pPr algn="ctr">
                <a:spcAft>
                  <a:spcPts val="770"/>
                </a:spcAft>
              </a:pPr>
              <a:r>
                <a:rPr lang="en-GB" sz="1710" b="1" dirty="0">
                  <a:solidFill>
                    <a:schemeClr val="bg1"/>
                  </a:solidFill>
                </a:rPr>
                <a:t>Respond and Recover</a:t>
              </a:r>
            </a:p>
          </p:txBody>
        </p:sp>
      </p:grpSp>
      <p:cxnSp>
        <p:nvCxnSpPr>
          <p:cNvPr id="12" name="Straight Connector 11"/>
          <p:cNvCxnSpPr/>
          <p:nvPr/>
        </p:nvCxnSpPr>
        <p:spPr>
          <a:xfrm>
            <a:off x="5236032" y="1713800"/>
            <a:ext cx="519543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236032" y="2720084"/>
            <a:ext cx="5195434" cy="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236032" y="3699171"/>
            <a:ext cx="519543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143226" y="1714435"/>
            <a:ext cx="5195433" cy="954107"/>
          </a:xfrm>
          <a:prstGeom prst="rect">
            <a:avLst/>
          </a:prstGeom>
        </p:spPr>
        <p:txBody>
          <a:bodyPr wrap="square">
            <a:spAutoFit/>
          </a:bodyPr>
          <a:lstStyle/>
          <a:p>
            <a:r>
              <a:rPr lang="en-US" sz="1400" dirty="0"/>
              <a:t>The best way for utilities and network providers to mitigate outages and operate a resilient grid is to proactively and preemptively invest in hardware and software technologies in preparation for weather and other outage events. </a:t>
            </a:r>
            <a:endParaRPr lang="en-GB" sz="1050" dirty="0">
              <a:solidFill>
                <a:srgbClr val="000000"/>
              </a:solidFill>
            </a:endParaRPr>
          </a:p>
        </p:txBody>
      </p:sp>
      <p:sp>
        <p:nvSpPr>
          <p:cNvPr id="52" name="Rectangle 51"/>
          <p:cNvSpPr/>
          <p:nvPr/>
        </p:nvSpPr>
        <p:spPr>
          <a:xfrm>
            <a:off x="5143225" y="2733946"/>
            <a:ext cx="5195433" cy="954107"/>
          </a:xfrm>
          <a:prstGeom prst="rect">
            <a:avLst/>
          </a:prstGeom>
        </p:spPr>
        <p:txBody>
          <a:bodyPr wrap="square">
            <a:spAutoFit/>
          </a:bodyPr>
          <a:lstStyle/>
          <a:p>
            <a:r>
              <a:rPr lang="en-US" sz="1400" dirty="0"/>
              <a:t>As the effects of the disaster pile up, the consequences of utility investment (or lack thereof) in prediction, preparation, and protection strategies will directly and adversely affect its response actions during the withstand and mitigate phase. </a:t>
            </a:r>
            <a:endParaRPr lang="en-GB" sz="1050" dirty="0">
              <a:solidFill>
                <a:srgbClr val="000000"/>
              </a:solidFill>
            </a:endParaRPr>
          </a:p>
        </p:txBody>
      </p:sp>
      <p:sp>
        <p:nvSpPr>
          <p:cNvPr id="53" name="Rectangle 52"/>
          <p:cNvSpPr/>
          <p:nvPr/>
        </p:nvSpPr>
        <p:spPr>
          <a:xfrm>
            <a:off x="5143225" y="3722422"/>
            <a:ext cx="5195433" cy="1169551"/>
          </a:xfrm>
          <a:prstGeom prst="rect">
            <a:avLst/>
          </a:prstGeom>
        </p:spPr>
        <p:txBody>
          <a:bodyPr wrap="square">
            <a:spAutoFit/>
          </a:bodyPr>
          <a:lstStyle/>
          <a:p>
            <a:r>
              <a:rPr lang="en-US" sz="1400" dirty="0"/>
              <a:t>The respond and recovery phase heavily relies on system visibility maintained by the utility throughout the event. With advanced remote monitoring and automation, a utility will know which key assets have been affected and will dispatch response crews or manually reroute power as needed.</a:t>
            </a:r>
            <a:endParaRPr lang="en-GB" sz="1050" dirty="0">
              <a:solidFill>
                <a:srgbClr val="000000"/>
              </a:solidFill>
            </a:endParaRPr>
          </a:p>
        </p:txBody>
      </p:sp>
      <p:sp>
        <p:nvSpPr>
          <p:cNvPr id="5" name="TextBox 4">
            <a:extLst>
              <a:ext uri="{FF2B5EF4-FFF2-40B4-BE49-F238E27FC236}">
                <a16:creationId xmlns:a16="http://schemas.microsoft.com/office/drawing/2014/main" id="{46932126-8E06-4B41-9F95-E9515BB7AB33}"/>
              </a:ext>
            </a:extLst>
          </p:cNvPr>
          <p:cNvSpPr txBox="1"/>
          <p:nvPr/>
        </p:nvSpPr>
        <p:spPr>
          <a:xfrm>
            <a:off x="1396481" y="5331022"/>
            <a:ext cx="9212424" cy="1069778"/>
          </a:xfrm>
          <a:prstGeom prst="rect">
            <a:avLst/>
          </a:prstGeom>
          <a:noFill/>
        </p:spPr>
        <p:txBody>
          <a:bodyPr wrap="square" lIns="0" tIns="0" rIns="0" bIns="0" rtlCol="0">
            <a:noAutofit/>
          </a:bodyPr>
          <a:lstStyle/>
          <a:p>
            <a:pPr algn="ctr">
              <a:spcBef>
                <a:spcPts val="1200"/>
              </a:spcBef>
              <a:buSzPct val="100000"/>
            </a:pPr>
            <a:r>
              <a:rPr lang="en-US" sz="1600" b="1" dirty="0"/>
              <a:t>Once direct recovery from a disaster is complete, a utility must spend time reviewing what worked, what did not, and what could have been done differently or prevented. Update the plan as equipment is bought, upgraded, changed, or repaired.</a:t>
            </a:r>
          </a:p>
          <a:p>
            <a:pPr marL="182880" indent="-182880">
              <a:lnSpc>
                <a:spcPct val="100000"/>
              </a:lnSpc>
              <a:spcBef>
                <a:spcPts val="1200"/>
              </a:spcBef>
              <a:buSzPct val="100000"/>
              <a:buFont typeface="Arial"/>
              <a:buChar char="•"/>
            </a:pPr>
            <a:endParaRPr lang="en-US" sz="1600" dirty="0"/>
          </a:p>
        </p:txBody>
      </p:sp>
      <p:cxnSp>
        <p:nvCxnSpPr>
          <p:cNvPr id="32" name="Straight Connector 31">
            <a:extLst>
              <a:ext uri="{FF2B5EF4-FFF2-40B4-BE49-F238E27FC236}">
                <a16:creationId xmlns:a16="http://schemas.microsoft.com/office/drawing/2014/main" id="{4D8BA642-6604-4337-9366-85D3651ED00B}"/>
              </a:ext>
            </a:extLst>
          </p:cNvPr>
          <p:cNvCxnSpPr/>
          <p:nvPr/>
        </p:nvCxnSpPr>
        <p:spPr>
          <a:xfrm>
            <a:off x="5236032" y="4924475"/>
            <a:ext cx="519543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Freeform 11">
            <a:extLst>
              <a:ext uri="{FF2B5EF4-FFF2-40B4-BE49-F238E27FC236}">
                <a16:creationId xmlns:a16="http://schemas.microsoft.com/office/drawing/2014/main" id="{B5889AD3-C9CA-44A8-B39C-34E550A93F2B}"/>
              </a:ext>
            </a:extLst>
          </p:cNvPr>
          <p:cNvSpPr>
            <a:spLocks noChangeAspect="1" noEditPoints="1"/>
          </p:cNvSpPr>
          <p:nvPr/>
        </p:nvSpPr>
        <p:spPr bwMode="auto">
          <a:xfrm>
            <a:off x="1641527" y="2301787"/>
            <a:ext cx="415380" cy="393192"/>
          </a:xfrm>
          <a:custGeom>
            <a:avLst/>
            <a:gdLst>
              <a:gd name="T0" fmla="*/ 130 w 169"/>
              <a:gd name="T1" fmla="*/ 57 h 160"/>
              <a:gd name="T2" fmla="*/ 101 w 169"/>
              <a:gd name="T3" fmla="*/ 113 h 160"/>
              <a:gd name="T4" fmla="*/ 97 w 169"/>
              <a:gd name="T5" fmla="*/ 114 h 160"/>
              <a:gd name="T6" fmla="*/ 94 w 169"/>
              <a:gd name="T7" fmla="*/ 112 h 160"/>
              <a:gd name="T8" fmla="*/ 94 w 169"/>
              <a:gd name="T9" fmla="*/ 105 h 160"/>
              <a:gd name="T10" fmla="*/ 120 w 169"/>
              <a:gd name="T11" fmla="*/ 55 h 160"/>
              <a:gd name="T12" fmla="*/ 126 w 169"/>
              <a:gd name="T13" fmla="*/ 51 h 160"/>
              <a:gd name="T14" fmla="*/ 130 w 169"/>
              <a:gd name="T15" fmla="*/ 57 h 160"/>
              <a:gd name="T16" fmla="*/ 85 w 169"/>
              <a:gd name="T17" fmla="*/ 22 h 160"/>
              <a:gd name="T18" fmla="*/ 85 w 169"/>
              <a:gd name="T19" fmla="*/ 22 h 160"/>
              <a:gd name="T20" fmla="*/ 85 w 169"/>
              <a:gd name="T21" fmla="*/ 22 h 160"/>
              <a:gd name="T22" fmla="*/ 23 w 169"/>
              <a:gd name="T23" fmla="*/ 30 h 160"/>
              <a:gd name="T24" fmla="*/ 23 w 169"/>
              <a:gd name="T25" fmla="*/ 30 h 160"/>
              <a:gd name="T26" fmla="*/ 23 w 169"/>
              <a:gd name="T27" fmla="*/ 30 h 160"/>
              <a:gd name="T28" fmla="*/ 85 w 169"/>
              <a:gd name="T29" fmla="*/ 138 h 160"/>
              <a:gd name="T30" fmla="*/ 85 w 169"/>
              <a:gd name="T31" fmla="*/ 138 h 160"/>
              <a:gd name="T32" fmla="*/ 85 w 169"/>
              <a:gd name="T33" fmla="*/ 138 h 160"/>
              <a:gd name="T34" fmla="*/ 146 w 169"/>
              <a:gd name="T35" fmla="*/ 30 h 160"/>
              <a:gd name="T36" fmla="*/ 146 w 169"/>
              <a:gd name="T37" fmla="*/ 30 h 160"/>
              <a:gd name="T38" fmla="*/ 146 w 169"/>
              <a:gd name="T39" fmla="*/ 30 h 160"/>
              <a:gd name="T40" fmla="*/ 85 w 169"/>
              <a:gd name="T41" fmla="*/ 22 h 160"/>
              <a:gd name="T42" fmla="*/ 156 w 169"/>
              <a:gd name="T43" fmla="*/ 31 h 160"/>
              <a:gd name="T44" fmla="*/ 89 w 169"/>
              <a:gd name="T45" fmla="*/ 147 h 160"/>
              <a:gd name="T46" fmla="*/ 85 w 169"/>
              <a:gd name="T47" fmla="*/ 148 h 160"/>
              <a:gd name="T48" fmla="*/ 80 w 169"/>
              <a:gd name="T49" fmla="*/ 147 h 160"/>
              <a:gd name="T50" fmla="*/ 13 w 169"/>
              <a:gd name="T51" fmla="*/ 31 h 160"/>
              <a:gd name="T52" fmla="*/ 12 w 169"/>
              <a:gd name="T53" fmla="*/ 24 h 160"/>
              <a:gd name="T54" fmla="*/ 14 w 169"/>
              <a:gd name="T55" fmla="*/ 19 h 160"/>
              <a:gd name="T56" fmla="*/ 18 w 169"/>
              <a:gd name="T57" fmla="*/ 18 h 160"/>
              <a:gd name="T58" fmla="*/ 26 w 169"/>
              <a:gd name="T59" fmla="*/ 21 h 160"/>
              <a:gd name="T60" fmla="*/ 79 w 169"/>
              <a:gd name="T61" fmla="*/ 14 h 160"/>
              <a:gd name="T62" fmla="*/ 82 w 169"/>
              <a:gd name="T63" fmla="*/ 12 h 160"/>
              <a:gd name="T64" fmla="*/ 87 w 169"/>
              <a:gd name="T65" fmla="*/ 12 h 160"/>
              <a:gd name="T66" fmla="*/ 90 w 169"/>
              <a:gd name="T67" fmla="*/ 14 h 160"/>
              <a:gd name="T68" fmla="*/ 143 w 169"/>
              <a:gd name="T69" fmla="*/ 21 h 160"/>
              <a:gd name="T70" fmla="*/ 151 w 169"/>
              <a:gd name="T71" fmla="*/ 18 h 160"/>
              <a:gd name="T72" fmla="*/ 155 w 169"/>
              <a:gd name="T73" fmla="*/ 19 h 160"/>
              <a:gd name="T74" fmla="*/ 157 w 169"/>
              <a:gd name="T75" fmla="*/ 24 h 160"/>
              <a:gd name="T76" fmla="*/ 156 w 169"/>
              <a:gd name="T77" fmla="*/ 31 h 160"/>
              <a:gd name="T78" fmla="*/ 165 w 169"/>
              <a:gd name="T79" fmla="*/ 8 h 160"/>
              <a:gd name="T80" fmla="*/ 158 w 169"/>
              <a:gd name="T81" fmla="*/ 5 h 160"/>
              <a:gd name="T82" fmla="*/ 155 w 169"/>
              <a:gd name="T83" fmla="*/ 6 h 160"/>
              <a:gd name="T84" fmla="*/ 140 w 169"/>
              <a:gd name="T85" fmla="*/ 11 h 160"/>
              <a:gd name="T86" fmla="*/ 123 w 169"/>
              <a:gd name="T87" fmla="*/ 14 h 160"/>
              <a:gd name="T88" fmla="*/ 96 w 169"/>
              <a:gd name="T89" fmla="*/ 5 h 160"/>
              <a:gd name="T90" fmla="*/ 90 w 169"/>
              <a:gd name="T91" fmla="*/ 1 h 160"/>
              <a:gd name="T92" fmla="*/ 85 w 169"/>
              <a:gd name="T93" fmla="*/ 0 h 160"/>
              <a:gd name="T94" fmla="*/ 79 w 169"/>
              <a:gd name="T95" fmla="*/ 1 h 160"/>
              <a:gd name="T96" fmla="*/ 73 w 169"/>
              <a:gd name="T97" fmla="*/ 5 h 160"/>
              <a:gd name="T98" fmla="*/ 46 w 169"/>
              <a:gd name="T99" fmla="*/ 14 h 160"/>
              <a:gd name="T100" fmla="*/ 29 w 169"/>
              <a:gd name="T101" fmla="*/ 11 h 160"/>
              <a:gd name="T102" fmla="*/ 14 w 169"/>
              <a:gd name="T103" fmla="*/ 6 h 160"/>
              <a:gd name="T104" fmla="*/ 11 w 169"/>
              <a:gd name="T105" fmla="*/ 5 h 160"/>
              <a:gd name="T106" fmla="*/ 4 w 169"/>
              <a:gd name="T107" fmla="*/ 8 h 160"/>
              <a:gd name="T108" fmla="*/ 1 w 169"/>
              <a:gd name="T109" fmla="*/ 16 h 160"/>
              <a:gd name="T110" fmla="*/ 2 w 169"/>
              <a:gd name="T111" fmla="*/ 32 h 160"/>
              <a:gd name="T112" fmla="*/ 75 w 169"/>
              <a:gd name="T113" fmla="*/ 156 h 160"/>
              <a:gd name="T114" fmla="*/ 85 w 169"/>
              <a:gd name="T115" fmla="*/ 160 h 160"/>
              <a:gd name="T116" fmla="*/ 94 w 169"/>
              <a:gd name="T117" fmla="*/ 156 h 160"/>
              <a:gd name="T118" fmla="*/ 167 w 169"/>
              <a:gd name="T119" fmla="*/ 32 h 160"/>
              <a:gd name="T120" fmla="*/ 168 w 169"/>
              <a:gd name="T121" fmla="*/ 16 h 160"/>
              <a:gd name="T122" fmla="*/ 165 w 169"/>
              <a:gd name="T123" fmla="*/ 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9" h="160">
                <a:moveTo>
                  <a:pt x="130" y="57"/>
                </a:moveTo>
                <a:cubicBezTo>
                  <a:pt x="124" y="81"/>
                  <a:pt x="115" y="100"/>
                  <a:pt x="101" y="113"/>
                </a:cubicBezTo>
                <a:cubicBezTo>
                  <a:pt x="100" y="114"/>
                  <a:pt x="98" y="114"/>
                  <a:pt x="97" y="114"/>
                </a:cubicBezTo>
                <a:cubicBezTo>
                  <a:pt x="96" y="114"/>
                  <a:pt x="95" y="113"/>
                  <a:pt x="94" y="112"/>
                </a:cubicBezTo>
                <a:cubicBezTo>
                  <a:pt x="92" y="110"/>
                  <a:pt x="92" y="107"/>
                  <a:pt x="94" y="105"/>
                </a:cubicBezTo>
                <a:cubicBezTo>
                  <a:pt x="106" y="94"/>
                  <a:pt x="115" y="77"/>
                  <a:pt x="120" y="55"/>
                </a:cubicBezTo>
                <a:cubicBezTo>
                  <a:pt x="120" y="52"/>
                  <a:pt x="123" y="51"/>
                  <a:pt x="126" y="51"/>
                </a:cubicBezTo>
                <a:cubicBezTo>
                  <a:pt x="129" y="52"/>
                  <a:pt x="130" y="55"/>
                  <a:pt x="130" y="57"/>
                </a:cubicBezTo>
                <a:moveTo>
                  <a:pt x="85" y="22"/>
                </a:moveTo>
                <a:cubicBezTo>
                  <a:pt x="85" y="22"/>
                  <a:pt x="85" y="22"/>
                  <a:pt x="85" y="22"/>
                </a:cubicBezTo>
                <a:cubicBezTo>
                  <a:pt x="85" y="22"/>
                  <a:pt x="85" y="22"/>
                  <a:pt x="85" y="22"/>
                </a:cubicBezTo>
                <a:cubicBezTo>
                  <a:pt x="66" y="34"/>
                  <a:pt x="44" y="37"/>
                  <a:pt x="23" y="30"/>
                </a:cubicBezTo>
                <a:cubicBezTo>
                  <a:pt x="23" y="30"/>
                  <a:pt x="23" y="30"/>
                  <a:pt x="23" y="30"/>
                </a:cubicBezTo>
                <a:cubicBezTo>
                  <a:pt x="23" y="30"/>
                  <a:pt x="23" y="30"/>
                  <a:pt x="23" y="30"/>
                </a:cubicBezTo>
                <a:cubicBezTo>
                  <a:pt x="30" y="97"/>
                  <a:pt x="60" y="125"/>
                  <a:pt x="85" y="138"/>
                </a:cubicBezTo>
                <a:cubicBezTo>
                  <a:pt x="85" y="138"/>
                  <a:pt x="85" y="138"/>
                  <a:pt x="85" y="138"/>
                </a:cubicBezTo>
                <a:cubicBezTo>
                  <a:pt x="85" y="138"/>
                  <a:pt x="85" y="138"/>
                  <a:pt x="85" y="138"/>
                </a:cubicBezTo>
                <a:cubicBezTo>
                  <a:pt x="109" y="125"/>
                  <a:pt x="139" y="97"/>
                  <a:pt x="146" y="30"/>
                </a:cubicBezTo>
                <a:cubicBezTo>
                  <a:pt x="146" y="30"/>
                  <a:pt x="146" y="30"/>
                  <a:pt x="146" y="30"/>
                </a:cubicBezTo>
                <a:cubicBezTo>
                  <a:pt x="146" y="30"/>
                  <a:pt x="146" y="30"/>
                  <a:pt x="146" y="30"/>
                </a:cubicBezTo>
                <a:cubicBezTo>
                  <a:pt x="125" y="37"/>
                  <a:pt x="103" y="34"/>
                  <a:pt x="85" y="22"/>
                </a:cubicBezTo>
                <a:moveTo>
                  <a:pt x="156" y="31"/>
                </a:moveTo>
                <a:cubicBezTo>
                  <a:pt x="149" y="102"/>
                  <a:pt x="116" y="133"/>
                  <a:pt x="89" y="147"/>
                </a:cubicBezTo>
                <a:cubicBezTo>
                  <a:pt x="85" y="148"/>
                  <a:pt x="85" y="148"/>
                  <a:pt x="85" y="148"/>
                </a:cubicBezTo>
                <a:cubicBezTo>
                  <a:pt x="80" y="147"/>
                  <a:pt x="80" y="147"/>
                  <a:pt x="80" y="147"/>
                </a:cubicBezTo>
                <a:cubicBezTo>
                  <a:pt x="53" y="133"/>
                  <a:pt x="20" y="102"/>
                  <a:pt x="13" y="31"/>
                </a:cubicBezTo>
                <a:cubicBezTo>
                  <a:pt x="12" y="24"/>
                  <a:pt x="12" y="24"/>
                  <a:pt x="12" y="24"/>
                </a:cubicBezTo>
                <a:cubicBezTo>
                  <a:pt x="12" y="22"/>
                  <a:pt x="12" y="20"/>
                  <a:pt x="14" y="19"/>
                </a:cubicBezTo>
                <a:cubicBezTo>
                  <a:pt x="15" y="18"/>
                  <a:pt x="17" y="18"/>
                  <a:pt x="18" y="18"/>
                </a:cubicBezTo>
                <a:cubicBezTo>
                  <a:pt x="26" y="21"/>
                  <a:pt x="26" y="21"/>
                  <a:pt x="26" y="21"/>
                </a:cubicBezTo>
                <a:cubicBezTo>
                  <a:pt x="44" y="27"/>
                  <a:pt x="63" y="24"/>
                  <a:pt x="79" y="14"/>
                </a:cubicBezTo>
                <a:cubicBezTo>
                  <a:pt x="82" y="12"/>
                  <a:pt x="82" y="12"/>
                  <a:pt x="82" y="12"/>
                </a:cubicBezTo>
                <a:cubicBezTo>
                  <a:pt x="83" y="11"/>
                  <a:pt x="86" y="11"/>
                  <a:pt x="87" y="12"/>
                </a:cubicBezTo>
                <a:cubicBezTo>
                  <a:pt x="90" y="14"/>
                  <a:pt x="90" y="14"/>
                  <a:pt x="90" y="14"/>
                </a:cubicBezTo>
                <a:cubicBezTo>
                  <a:pt x="106" y="24"/>
                  <a:pt x="125" y="27"/>
                  <a:pt x="143" y="21"/>
                </a:cubicBezTo>
                <a:cubicBezTo>
                  <a:pt x="151" y="18"/>
                  <a:pt x="151" y="18"/>
                  <a:pt x="151" y="18"/>
                </a:cubicBezTo>
                <a:cubicBezTo>
                  <a:pt x="152" y="18"/>
                  <a:pt x="154" y="18"/>
                  <a:pt x="155" y="19"/>
                </a:cubicBezTo>
                <a:cubicBezTo>
                  <a:pt x="157" y="20"/>
                  <a:pt x="157" y="22"/>
                  <a:pt x="157" y="24"/>
                </a:cubicBezTo>
                <a:lnTo>
                  <a:pt x="156" y="31"/>
                </a:lnTo>
                <a:close/>
                <a:moveTo>
                  <a:pt x="165" y="8"/>
                </a:moveTo>
                <a:cubicBezTo>
                  <a:pt x="163" y="6"/>
                  <a:pt x="161" y="5"/>
                  <a:pt x="158" y="5"/>
                </a:cubicBezTo>
                <a:cubicBezTo>
                  <a:pt x="157" y="5"/>
                  <a:pt x="156" y="6"/>
                  <a:pt x="155" y="6"/>
                </a:cubicBezTo>
                <a:cubicBezTo>
                  <a:pt x="140" y="11"/>
                  <a:pt x="140" y="11"/>
                  <a:pt x="140" y="11"/>
                </a:cubicBezTo>
                <a:cubicBezTo>
                  <a:pt x="134" y="13"/>
                  <a:pt x="129" y="14"/>
                  <a:pt x="123" y="14"/>
                </a:cubicBezTo>
                <a:cubicBezTo>
                  <a:pt x="114" y="14"/>
                  <a:pt x="104" y="11"/>
                  <a:pt x="96" y="5"/>
                </a:cubicBezTo>
                <a:cubicBezTo>
                  <a:pt x="90" y="1"/>
                  <a:pt x="90" y="1"/>
                  <a:pt x="90" y="1"/>
                </a:cubicBezTo>
                <a:cubicBezTo>
                  <a:pt x="88" y="0"/>
                  <a:pt x="86" y="0"/>
                  <a:pt x="85" y="0"/>
                </a:cubicBezTo>
                <a:cubicBezTo>
                  <a:pt x="83" y="0"/>
                  <a:pt x="81" y="0"/>
                  <a:pt x="79" y="1"/>
                </a:cubicBezTo>
                <a:cubicBezTo>
                  <a:pt x="73" y="5"/>
                  <a:pt x="73" y="5"/>
                  <a:pt x="73" y="5"/>
                </a:cubicBezTo>
                <a:cubicBezTo>
                  <a:pt x="65" y="11"/>
                  <a:pt x="55" y="14"/>
                  <a:pt x="46" y="14"/>
                </a:cubicBezTo>
                <a:cubicBezTo>
                  <a:pt x="40" y="14"/>
                  <a:pt x="35" y="13"/>
                  <a:pt x="29" y="11"/>
                </a:cubicBezTo>
                <a:cubicBezTo>
                  <a:pt x="14" y="6"/>
                  <a:pt x="14" y="6"/>
                  <a:pt x="14" y="6"/>
                </a:cubicBezTo>
                <a:cubicBezTo>
                  <a:pt x="13" y="6"/>
                  <a:pt x="12" y="5"/>
                  <a:pt x="11" y="5"/>
                </a:cubicBezTo>
                <a:cubicBezTo>
                  <a:pt x="8" y="5"/>
                  <a:pt x="6" y="6"/>
                  <a:pt x="4" y="8"/>
                </a:cubicBezTo>
                <a:cubicBezTo>
                  <a:pt x="2" y="10"/>
                  <a:pt x="0" y="13"/>
                  <a:pt x="1" y="16"/>
                </a:cubicBezTo>
                <a:cubicBezTo>
                  <a:pt x="2" y="32"/>
                  <a:pt x="2" y="32"/>
                  <a:pt x="2" y="32"/>
                </a:cubicBezTo>
                <a:cubicBezTo>
                  <a:pt x="10" y="108"/>
                  <a:pt x="47" y="141"/>
                  <a:pt x="75" y="156"/>
                </a:cubicBezTo>
                <a:cubicBezTo>
                  <a:pt x="85" y="160"/>
                  <a:pt x="85" y="160"/>
                  <a:pt x="85" y="160"/>
                </a:cubicBezTo>
                <a:cubicBezTo>
                  <a:pt x="94" y="156"/>
                  <a:pt x="94" y="156"/>
                  <a:pt x="94" y="156"/>
                </a:cubicBezTo>
                <a:cubicBezTo>
                  <a:pt x="123" y="141"/>
                  <a:pt x="159" y="108"/>
                  <a:pt x="167" y="32"/>
                </a:cubicBezTo>
                <a:cubicBezTo>
                  <a:pt x="168" y="16"/>
                  <a:pt x="168" y="16"/>
                  <a:pt x="168" y="16"/>
                </a:cubicBezTo>
                <a:cubicBezTo>
                  <a:pt x="169" y="13"/>
                  <a:pt x="167" y="10"/>
                  <a:pt x="165" y="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32">
            <a:extLst>
              <a:ext uri="{FF2B5EF4-FFF2-40B4-BE49-F238E27FC236}">
                <a16:creationId xmlns:a16="http://schemas.microsoft.com/office/drawing/2014/main" id="{691EDA00-5AB7-4420-80AF-0A7D9CEAF88E}"/>
              </a:ext>
            </a:extLst>
          </p:cNvPr>
          <p:cNvSpPr>
            <a:spLocks noChangeAspect="1" noEditPoints="1"/>
          </p:cNvSpPr>
          <p:nvPr/>
        </p:nvSpPr>
        <p:spPr bwMode="auto">
          <a:xfrm>
            <a:off x="4277658" y="3208994"/>
            <a:ext cx="419687" cy="365760"/>
          </a:xfrm>
          <a:custGeom>
            <a:avLst/>
            <a:gdLst>
              <a:gd name="T0" fmla="*/ 104 w 180"/>
              <a:gd name="T1" fmla="*/ 79 h 158"/>
              <a:gd name="T2" fmla="*/ 125 w 180"/>
              <a:gd name="T3" fmla="*/ 93 h 158"/>
              <a:gd name="T4" fmla="*/ 136 w 180"/>
              <a:gd name="T5" fmla="*/ 61 h 158"/>
              <a:gd name="T6" fmla="*/ 122 w 180"/>
              <a:gd name="T7" fmla="*/ 119 h 158"/>
              <a:gd name="T8" fmla="*/ 104 w 180"/>
              <a:gd name="T9" fmla="*/ 79 h 158"/>
              <a:gd name="T10" fmla="*/ 124 w 180"/>
              <a:gd name="T11" fmla="*/ 136 h 158"/>
              <a:gd name="T12" fmla="*/ 80 w 180"/>
              <a:gd name="T13" fmla="*/ 86 h 158"/>
              <a:gd name="T14" fmla="*/ 104 w 180"/>
              <a:gd name="T15" fmla="*/ 39 h 158"/>
              <a:gd name="T16" fmla="*/ 105 w 180"/>
              <a:gd name="T17" fmla="*/ 62 h 158"/>
              <a:gd name="T18" fmla="*/ 122 w 180"/>
              <a:gd name="T19" fmla="*/ 47 h 158"/>
              <a:gd name="T20" fmla="*/ 135 w 180"/>
              <a:gd name="T21" fmla="*/ 10 h 158"/>
              <a:gd name="T22" fmla="*/ 143 w 180"/>
              <a:gd name="T23" fmla="*/ 34 h 158"/>
              <a:gd name="T24" fmla="*/ 163 w 180"/>
              <a:gd name="T25" fmla="*/ 87 h 158"/>
              <a:gd name="T26" fmla="*/ 124 w 180"/>
              <a:gd name="T27" fmla="*/ 136 h 158"/>
              <a:gd name="T28" fmla="*/ 154 w 180"/>
              <a:gd name="T29" fmla="*/ 29 h 158"/>
              <a:gd name="T30" fmla="*/ 144 w 180"/>
              <a:gd name="T31" fmla="*/ 6 h 158"/>
              <a:gd name="T32" fmla="*/ 142 w 180"/>
              <a:gd name="T33" fmla="*/ 1 h 158"/>
              <a:gd name="T34" fmla="*/ 136 w 180"/>
              <a:gd name="T35" fmla="*/ 1 h 158"/>
              <a:gd name="T36" fmla="*/ 117 w 180"/>
              <a:gd name="T37" fmla="*/ 28 h 158"/>
              <a:gd name="T38" fmla="*/ 89 w 180"/>
              <a:gd name="T39" fmla="*/ 10 h 158"/>
              <a:gd name="T40" fmla="*/ 84 w 180"/>
              <a:gd name="T41" fmla="*/ 10 h 158"/>
              <a:gd name="T42" fmla="*/ 46 w 180"/>
              <a:gd name="T43" fmla="*/ 35 h 158"/>
              <a:gd name="T44" fmla="*/ 46 w 180"/>
              <a:gd name="T45" fmla="*/ 22 h 158"/>
              <a:gd name="T46" fmla="*/ 41 w 180"/>
              <a:gd name="T47" fmla="*/ 17 h 158"/>
              <a:gd name="T48" fmla="*/ 25 w 180"/>
              <a:gd name="T49" fmla="*/ 17 h 158"/>
              <a:gd name="T50" fmla="*/ 20 w 180"/>
              <a:gd name="T51" fmla="*/ 22 h 158"/>
              <a:gd name="T52" fmla="*/ 20 w 180"/>
              <a:gd name="T53" fmla="*/ 53 h 158"/>
              <a:gd name="T54" fmla="*/ 2 w 180"/>
              <a:gd name="T55" fmla="*/ 65 h 158"/>
              <a:gd name="T56" fmla="*/ 0 w 180"/>
              <a:gd name="T57" fmla="*/ 70 h 158"/>
              <a:gd name="T58" fmla="*/ 5 w 180"/>
              <a:gd name="T59" fmla="*/ 74 h 158"/>
              <a:gd name="T60" fmla="*/ 20 w 180"/>
              <a:gd name="T61" fmla="*/ 74 h 158"/>
              <a:gd name="T62" fmla="*/ 20 w 180"/>
              <a:gd name="T63" fmla="*/ 150 h 158"/>
              <a:gd name="T64" fmla="*/ 28 w 180"/>
              <a:gd name="T65" fmla="*/ 158 h 158"/>
              <a:gd name="T66" fmla="*/ 146 w 180"/>
              <a:gd name="T67" fmla="*/ 158 h 158"/>
              <a:gd name="T68" fmla="*/ 154 w 180"/>
              <a:gd name="T69" fmla="*/ 150 h 158"/>
              <a:gd name="T70" fmla="*/ 154 w 180"/>
              <a:gd name="T71" fmla="*/ 122 h 158"/>
              <a:gd name="T72" fmla="*/ 178 w 180"/>
              <a:gd name="T73" fmla="*/ 84 h 158"/>
              <a:gd name="T74" fmla="*/ 154 w 180"/>
              <a:gd name="T75" fmla="*/ 2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 h="158">
                <a:moveTo>
                  <a:pt x="104" y="79"/>
                </a:moveTo>
                <a:cubicBezTo>
                  <a:pt x="104" y="79"/>
                  <a:pt x="111" y="99"/>
                  <a:pt x="125" y="93"/>
                </a:cubicBezTo>
                <a:cubicBezTo>
                  <a:pt x="141" y="86"/>
                  <a:pt x="136" y="61"/>
                  <a:pt x="136" y="61"/>
                </a:cubicBezTo>
                <a:cubicBezTo>
                  <a:pt x="164" y="101"/>
                  <a:pt x="122" y="119"/>
                  <a:pt x="122" y="119"/>
                </a:cubicBezTo>
                <a:cubicBezTo>
                  <a:pt x="99" y="108"/>
                  <a:pt x="104" y="79"/>
                  <a:pt x="104" y="79"/>
                </a:cubicBezTo>
                <a:moveTo>
                  <a:pt x="124" y="136"/>
                </a:moveTo>
                <a:cubicBezTo>
                  <a:pt x="110" y="114"/>
                  <a:pt x="82" y="113"/>
                  <a:pt x="80" y="86"/>
                </a:cubicBezTo>
                <a:cubicBezTo>
                  <a:pt x="78" y="56"/>
                  <a:pt x="104" y="39"/>
                  <a:pt x="104" y="39"/>
                </a:cubicBezTo>
                <a:cubicBezTo>
                  <a:pt x="104" y="39"/>
                  <a:pt x="96" y="55"/>
                  <a:pt x="105" y="62"/>
                </a:cubicBezTo>
                <a:cubicBezTo>
                  <a:pt x="113" y="69"/>
                  <a:pt x="126" y="62"/>
                  <a:pt x="122" y="47"/>
                </a:cubicBezTo>
                <a:cubicBezTo>
                  <a:pt x="119" y="30"/>
                  <a:pt x="128" y="16"/>
                  <a:pt x="135" y="10"/>
                </a:cubicBezTo>
                <a:cubicBezTo>
                  <a:pt x="135" y="10"/>
                  <a:pt x="132" y="20"/>
                  <a:pt x="143" y="34"/>
                </a:cubicBezTo>
                <a:cubicBezTo>
                  <a:pt x="153" y="48"/>
                  <a:pt x="163" y="67"/>
                  <a:pt x="163" y="87"/>
                </a:cubicBezTo>
                <a:cubicBezTo>
                  <a:pt x="163" y="118"/>
                  <a:pt x="142" y="116"/>
                  <a:pt x="124" y="136"/>
                </a:cubicBezTo>
                <a:moveTo>
                  <a:pt x="154" y="29"/>
                </a:moveTo>
                <a:cubicBezTo>
                  <a:pt x="143" y="17"/>
                  <a:pt x="144" y="7"/>
                  <a:pt x="144" y="6"/>
                </a:cubicBezTo>
                <a:cubicBezTo>
                  <a:pt x="144" y="4"/>
                  <a:pt x="143" y="2"/>
                  <a:pt x="142" y="1"/>
                </a:cubicBezTo>
                <a:cubicBezTo>
                  <a:pt x="140" y="0"/>
                  <a:pt x="138" y="0"/>
                  <a:pt x="136" y="1"/>
                </a:cubicBezTo>
                <a:cubicBezTo>
                  <a:pt x="127" y="7"/>
                  <a:pt x="120" y="17"/>
                  <a:pt x="117" y="28"/>
                </a:cubicBezTo>
                <a:cubicBezTo>
                  <a:pt x="89" y="10"/>
                  <a:pt x="89" y="10"/>
                  <a:pt x="89" y="10"/>
                </a:cubicBezTo>
                <a:cubicBezTo>
                  <a:pt x="88" y="8"/>
                  <a:pt x="86" y="8"/>
                  <a:pt x="84" y="10"/>
                </a:cubicBezTo>
                <a:cubicBezTo>
                  <a:pt x="46" y="35"/>
                  <a:pt x="46" y="35"/>
                  <a:pt x="46" y="35"/>
                </a:cubicBezTo>
                <a:cubicBezTo>
                  <a:pt x="46" y="22"/>
                  <a:pt x="46" y="22"/>
                  <a:pt x="46" y="22"/>
                </a:cubicBezTo>
                <a:cubicBezTo>
                  <a:pt x="46" y="19"/>
                  <a:pt x="43" y="17"/>
                  <a:pt x="41" y="17"/>
                </a:cubicBezTo>
                <a:cubicBezTo>
                  <a:pt x="25" y="17"/>
                  <a:pt x="25" y="17"/>
                  <a:pt x="25" y="17"/>
                </a:cubicBezTo>
                <a:cubicBezTo>
                  <a:pt x="22" y="17"/>
                  <a:pt x="20" y="19"/>
                  <a:pt x="20" y="22"/>
                </a:cubicBezTo>
                <a:cubicBezTo>
                  <a:pt x="20" y="53"/>
                  <a:pt x="20" y="53"/>
                  <a:pt x="20" y="53"/>
                </a:cubicBezTo>
                <a:cubicBezTo>
                  <a:pt x="2" y="65"/>
                  <a:pt x="2" y="65"/>
                  <a:pt x="2" y="65"/>
                </a:cubicBezTo>
                <a:cubicBezTo>
                  <a:pt x="1" y="66"/>
                  <a:pt x="0" y="68"/>
                  <a:pt x="0" y="70"/>
                </a:cubicBezTo>
                <a:cubicBezTo>
                  <a:pt x="1" y="73"/>
                  <a:pt x="3" y="74"/>
                  <a:pt x="5" y="74"/>
                </a:cubicBezTo>
                <a:cubicBezTo>
                  <a:pt x="20" y="74"/>
                  <a:pt x="20" y="74"/>
                  <a:pt x="20" y="74"/>
                </a:cubicBezTo>
                <a:cubicBezTo>
                  <a:pt x="20" y="150"/>
                  <a:pt x="20" y="150"/>
                  <a:pt x="20" y="150"/>
                </a:cubicBezTo>
                <a:cubicBezTo>
                  <a:pt x="20" y="155"/>
                  <a:pt x="23" y="158"/>
                  <a:pt x="28" y="158"/>
                </a:cubicBezTo>
                <a:cubicBezTo>
                  <a:pt x="146" y="158"/>
                  <a:pt x="146" y="158"/>
                  <a:pt x="146" y="158"/>
                </a:cubicBezTo>
                <a:cubicBezTo>
                  <a:pt x="150" y="158"/>
                  <a:pt x="154" y="155"/>
                  <a:pt x="154" y="150"/>
                </a:cubicBezTo>
                <a:cubicBezTo>
                  <a:pt x="154" y="122"/>
                  <a:pt x="154" y="122"/>
                  <a:pt x="154" y="122"/>
                </a:cubicBezTo>
                <a:cubicBezTo>
                  <a:pt x="165" y="114"/>
                  <a:pt x="176" y="104"/>
                  <a:pt x="178" y="84"/>
                </a:cubicBezTo>
                <a:cubicBezTo>
                  <a:pt x="180" y="67"/>
                  <a:pt x="166" y="45"/>
                  <a:pt x="154" y="2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4">
            <a:extLst>
              <a:ext uri="{FF2B5EF4-FFF2-40B4-BE49-F238E27FC236}">
                <a16:creationId xmlns:a16="http://schemas.microsoft.com/office/drawing/2014/main" id="{D9527563-4F70-4272-82A3-9C27F3BC3105}"/>
              </a:ext>
            </a:extLst>
          </p:cNvPr>
          <p:cNvSpPr>
            <a:spLocks noChangeAspect="1" noEditPoints="1"/>
          </p:cNvSpPr>
          <p:nvPr/>
        </p:nvSpPr>
        <p:spPr bwMode="auto">
          <a:xfrm>
            <a:off x="1655812" y="4280509"/>
            <a:ext cx="375104" cy="320040"/>
          </a:xfrm>
          <a:custGeom>
            <a:avLst/>
            <a:gdLst>
              <a:gd name="T0" fmla="*/ 151 w 156"/>
              <a:gd name="T1" fmla="*/ 48 h 134"/>
              <a:gd name="T2" fmla="*/ 133 w 156"/>
              <a:gd name="T3" fmla="*/ 48 h 134"/>
              <a:gd name="T4" fmla="*/ 128 w 156"/>
              <a:gd name="T5" fmla="*/ 53 h 134"/>
              <a:gd name="T6" fmla="*/ 128 w 156"/>
              <a:gd name="T7" fmla="*/ 129 h 134"/>
              <a:gd name="T8" fmla="*/ 133 w 156"/>
              <a:gd name="T9" fmla="*/ 134 h 134"/>
              <a:gd name="T10" fmla="*/ 151 w 156"/>
              <a:gd name="T11" fmla="*/ 134 h 134"/>
              <a:gd name="T12" fmla="*/ 156 w 156"/>
              <a:gd name="T13" fmla="*/ 129 h 134"/>
              <a:gd name="T14" fmla="*/ 156 w 156"/>
              <a:gd name="T15" fmla="*/ 53 h 134"/>
              <a:gd name="T16" fmla="*/ 151 w 156"/>
              <a:gd name="T17" fmla="*/ 48 h 134"/>
              <a:gd name="T18" fmla="*/ 109 w 156"/>
              <a:gd name="T19" fmla="*/ 79 h 134"/>
              <a:gd name="T20" fmla="*/ 91 w 156"/>
              <a:gd name="T21" fmla="*/ 79 h 134"/>
              <a:gd name="T22" fmla="*/ 86 w 156"/>
              <a:gd name="T23" fmla="*/ 84 h 134"/>
              <a:gd name="T24" fmla="*/ 86 w 156"/>
              <a:gd name="T25" fmla="*/ 129 h 134"/>
              <a:gd name="T26" fmla="*/ 91 w 156"/>
              <a:gd name="T27" fmla="*/ 134 h 134"/>
              <a:gd name="T28" fmla="*/ 109 w 156"/>
              <a:gd name="T29" fmla="*/ 134 h 134"/>
              <a:gd name="T30" fmla="*/ 114 w 156"/>
              <a:gd name="T31" fmla="*/ 129 h 134"/>
              <a:gd name="T32" fmla="*/ 114 w 156"/>
              <a:gd name="T33" fmla="*/ 84 h 134"/>
              <a:gd name="T34" fmla="*/ 109 w 156"/>
              <a:gd name="T35" fmla="*/ 79 h 134"/>
              <a:gd name="T36" fmla="*/ 95 w 156"/>
              <a:gd name="T37" fmla="*/ 68 h 134"/>
              <a:gd name="T38" fmla="*/ 141 w 156"/>
              <a:gd name="T39" fmla="*/ 21 h 134"/>
              <a:gd name="T40" fmla="*/ 155 w 156"/>
              <a:gd name="T41" fmla="*/ 35 h 134"/>
              <a:gd name="T42" fmla="*/ 155 w 156"/>
              <a:gd name="T43" fmla="*/ 0 h 134"/>
              <a:gd name="T44" fmla="*/ 119 w 156"/>
              <a:gd name="T45" fmla="*/ 0 h 134"/>
              <a:gd name="T46" fmla="*/ 133 w 156"/>
              <a:gd name="T47" fmla="*/ 13 h 134"/>
              <a:gd name="T48" fmla="*/ 89 w 156"/>
              <a:gd name="T49" fmla="*/ 56 h 134"/>
              <a:gd name="T50" fmla="*/ 51 w 156"/>
              <a:gd name="T51" fmla="*/ 38 h 134"/>
              <a:gd name="T52" fmla="*/ 44 w 156"/>
              <a:gd name="T53" fmla="*/ 39 h 134"/>
              <a:gd name="T54" fmla="*/ 2 w 156"/>
              <a:gd name="T55" fmla="*/ 77 h 134"/>
              <a:gd name="T56" fmla="*/ 2 w 156"/>
              <a:gd name="T57" fmla="*/ 85 h 134"/>
              <a:gd name="T58" fmla="*/ 6 w 156"/>
              <a:gd name="T59" fmla="*/ 87 h 134"/>
              <a:gd name="T60" fmla="*/ 10 w 156"/>
              <a:gd name="T61" fmla="*/ 86 h 134"/>
              <a:gd name="T62" fmla="*/ 49 w 156"/>
              <a:gd name="T63" fmla="*/ 50 h 134"/>
              <a:gd name="T64" fmla="*/ 88 w 156"/>
              <a:gd name="T65" fmla="*/ 69 h 134"/>
              <a:gd name="T66" fmla="*/ 95 w 156"/>
              <a:gd name="T67" fmla="*/ 68 h 134"/>
              <a:gd name="T68" fmla="*/ 66 w 156"/>
              <a:gd name="T69" fmla="*/ 70 h 134"/>
              <a:gd name="T70" fmla="*/ 48 w 156"/>
              <a:gd name="T71" fmla="*/ 70 h 134"/>
              <a:gd name="T72" fmla="*/ 43 w 156"/>
              <a:gd name="T73" fmla="*/ 75 h 134"/>
              <a:gd name="T74" fmla="*/ 43 w 156"/>
              <a:gd name="T75" fmla="*/ 129 h 134"/>
              <a:gd name="T76" fmla="*/ 48 w 156"/>
              <a:gd name="T77" fmla="*/ 134 h 134"/>
              <a:gd name="T78" fmla="*/ 66 w 156"/>
              <a:gd name="T79" fmla="*/ 134 h 134"/>
              <a:gd name="T80" fmla="*/ 71 w 156"/>
              <a:gd name="T81" fmla="*/ 129 h 134"/>
              <a:gd name="T82" fmla="*/ 71 w 156"/>
              <a:gd name="T83" fmla="*/ 75 h 134"/>
              <a:gd name="T84" fmla="*/ 66 w 156"/>
              <a:gd name="T85" fmla="*/ 70 h 134"/>
              <a:gd name="T86" fmla="*/ 29 w 156"/>
              <a:gd name="T87" fmla="*/ 102 h 134"/>
              <a:gd name="T88" fmla="*/ 29 w 156"/>
              <a:gd name="T89" fmla="*/ 129 h 134"/>
              <a:gd name="T90" fmla="*/ 24 w 156"/>
              <a:gd name="T91" fmla="*/ 134 h 134"/>
              <a:gd name="T92" fmla="*/ 5 w 156"/>
              <a:gd name="T93" fmla="*/ 134 h 134"/>
              <a:gd name="T94" fmla="*/ 0 w 156"/>
              <a:gd name="T95" fmla="*/ 129 h 134"/>
              <a:gd name="T96" fmla="*/ 0 w 156"/>
              <a:gd name="T97" fmla="*/ 102 h 134"/>
              <a:gd name="T98" fmla="*/ 5 w 156"/>
              <a:gd name="T99" fmla="*/ 97 h 134"/>
              <a:gd name="T100" fmla="*/ 24 w 156"/>
              <a:gd name="T101" fmla="*/ 97 h 134"/>
              <a:gd name="T102" fmla="*/ 29 w 156"/>
              <a:gd name="T103" fmla="*/ 10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134">
                <a:moveTo>
                  <a:pt x="151" y="48"/>
                </a:moveTo>
                <a:cubicBezTo>
                  <a:pt x="133" y="48"/>
                  <a:pt x="133" y="48"/>
                  <a:pt x="133" y="48"/>
                </a:cubicBezTo>
                <a:cubicBezTo>
                  <a:pt x="130" y="48"/>
                  <a:pt x="128" y="50"/>
                  <a:pt x="128" y="53"/>
                </a:cubicBezTo>
                <a:cubicBezTo>
                  <a:pt x="128" y="129"/>
                  <a:pt x="128" y="129"/>
                  <a:pt x="128" y="129"/>
                </a:cubicBezTo>
                <a:cubicBezTo>
                  <a:pt x="128" y="132"/>
                  <a:pt x="130" y="134"/>
                  <a:pt x="133" y="134"/>
                </a:cubicBezTo>
                <a:cubicBezTo>
                  <a:pt x="151" y="134"/>
                  <a:pt x="151" y="134"/>
                  <a:pt x="151" y="134"/>
                </a:cubicBezTo>
                <a:cubicBezTo>
                  <a:pt x="154" y="134"/>
                  <a:pt x="156" y="132"/>
                  <a:pt x="156" y="129"/>
                </a:cubicBezTo>
                <a:cubicBezTo>
                  <a:pt x="156" y="53"/>
                  <a:pt x="156" y="53"/>
                  <a:pt x="156" y="53"/>
                </a:cubicBezTo>
                <a:cubicBezTo>
                  <a:pt x="156" y="50"/>
                  <a:pt x="154" y="48"/>
                  <a:pt x="151" y="48"/>
                </a:cubicBezTo>
                <a:moveTo>
                  <a:pt x="109" y="79"/>
                </a:moveTo>
                <a:cubicBezTo>
                  <a:pt x="91" y="79"/>
                  <a:pt x="91" y="79"/>
                  <a:pt x="91" y="79"/>
                </a:cubicBezTo>
                <a:cubicBezTo>
                  <a:pt x="88" y="79"/>
                  <a:pt x="86" y="81"/>
                  <a:pt x="86" y="84"/>
                </a:cubicBezTo>
                <a:cubicBezTo>
                  <a:pt x="86" y="129"/>
                  <a:pt x="86" y="129"/>
                  <a:pt x="86" y="129"/>
                </a:cubicBezTo>
                <a:cubicBezTo>
                  <a:pt x="86" y="132"/>
                  <a:pt x="88" y="134"/>
                  <a:pt x="91" y="134"/>
                </a:cubicBezTo>
                <a:cubicBezTo>
                  <a:pt x="109" y="134"/>
                  <a:pt x="109" y="134"/>
                  <a:pt x="109" y="134"/>
                </a:cubicBezTo>
                <a:cubicBezTo>
                  <a:pt x="112" y="134"/>
                  <a:pt x="114" y="132"/>
                  <a:pt x="114" y="129"/>
                </a:cubicBezTo>
                <a:cubicBezTo>
                  <a:pt x="114" y="84"/>
                  <a:pt x="114" y="84"/>
                  <a:pt x="114" y="84"/>
                </a:cubicBezTo>
                <a:cubicBezTo>
                  <a:pt x="114" y="81"/>
                  <a:pt x="112" y="79"/>
                  <a:pt x="109" y="79"/>
                </a:cubicBezTo>
                <a:moveTo>
                  <a:pt x="95" y="68"/>
                </a:moveTo>
                <a:cubicBezTo>
                  <a:pt x="141" y="21"/>
                  <a:pt x="141" y="21"/>
                  <a:pt x="141" y="21"/>
                </a:cubicBezTo>
                <a:cubicBezTo>
                  <a:pt x="155" y="35"/>
                  <a:pt x="155" y="35"/>
                  <a:pt x="155" y="35"/>
                </a:cubicBezTo>
                <a:cubicBezTo>
                  <a:pt x="155" y="0"/>
                  <a:pt x="155" y="0"/>
                  <a:pt x="155" y="0"/>
                </a:cubicBezTo>
                <a:cubicBezTo>
                  <a:pt x="119" y="0"/>
                  <a:pt x="119" y="0"/>
                  <a:pt x="119" y="0"/>
                </a:cubicBezTo>
                <a:cubicBezTo>
                  <a:pt x="133" y="13"/>
                  <a:pt x="133" y="13"/>
                  <a:pt x="133" y="13"/>
                </a:cubicBezTo>
                <a:cubicBezTo>
                  <a:pt x="89" y="56"/>
                  <a:pt x="89" y="56"/>
                  <a:pt x="89" y="56"/>
                </a:cubicBezTo>
                <a:cubicBezTo>
                  <a:pt x="51" y="38"/>
                  <a:pt x="51" y="38"/>
                  <a:pt x="51" y="38"/>
                </a:cubicBezTo>
                <a:cubicBezTo>
                  <a:pt x="49" y="37"/>
                  <a:pt x="46" y="37"/>
                  <a:pt x="44" y="39"/>
                </a:cubicBezTo>
                <a:cubicBezTo>
                  <a:pt x="2" y="77"/>
                  <a:pt x="2" y="77"/>
                  <a:pt x="2" y="77"/>
                </a:cubicBezTo>
                <a:cubicBezTo>
                  <a:pt x="0" y="79"/>
                  <a:pt x="0" y="83"/>
                  <a:pt x="2" y="85"/>
                </a:cubicBezTo>
                <a:cubicBezTo>
                  <a:pt x="3" y="87"/>
                  <a:pt x="5" y="87"/>
                  <a:pt x="6" y="87"/>
                </a:cubicBezTo>
                <a:cubicBezTo>
                  <a:pt x="8" y="87"/>
                  <a:pt x="9" y="87"/>
                  <a:pt x="10" y="86"/>
                </a:cubicBezTo>
                <a:cubicBezTo>
                  <a:pt x="49" y="50"/>
                  <a:pt x="49" y="50"/>
                  <a:pt x="49" y="50"/>
                </a:cubicBezTo>
                <a:cubicBezTo>
                  <a:pt x="88" y="69"/>
                  <a:pt x="88" y="69"/>
                  <a:pt x="88" y="69"/>
                </a:cubicBezTo>
                <a:cubicBezTo>
                  <a:pt x="90" y="70"/>
                  <a:pt x="93" y="70"/>
                  <a:pt x="95" y="68"/>
                </a:cubicBezTo>
                <a:moveTo>
                  <a:pt x="66" y="70"/>
                </a:moveTo>
                <a:cubicBezTo>
                  <a:pt x="48" y="70"/>
                  <a:pt x="48" y="70"/>
                  <a:pt x="48" y="70"/>
                </a:cubicBezTo>
                <a:cubicBezTo>
                  <a:pt x="45" y="70"/>
                  <a:pt x="43" y="72"/>
                  <a:pt x="43" y="75"/>
                </a:cubicBezTo>
                <a:cubicBezTo>
                  <a:pt x="43" y="129"/>
                  <a:pt x="43" y="129"/>
                  <a:pt x="43" y="129"/>
                </a:cubicBezTo>
                <a:cubicBezTo>
                  <a:pt x="43" y="132"/>
                  <a:pt x="45" y="134"/>
                  <a:pt x="48" y="134"/>
                </a:cubicBezTo>
                <a:cubicBezTo>
                  <a:pt x="66" y="134"/>
                  <a:pt x="66" y="134"/>
                  <a:pt x="66" y="134"/>
                </a:cubicBezTo>
                <a:cubicBezTo>
                  <a:pt x="69" y="134"/>
                  <a:pt x="71" y="132"/>
                  <a:pt x="71" y="129"/>
                </a:cubicBezTo>
                <a:cubicBezTo>
                  <a:pt x="71" y="75"/>
                  <a:pt x="71" y="75"/>
                  <a:pt x="71" y="75"/>
                </a:cubicBezTo>
                <a:cubicBezTo>
                  <a:pt x="71" y="72"/>
                  <a:pt x="69" y="70"/>
                  <a:pt x="66" y="70"/>
                </a:cubicBezTo>
                <a:moveTo>
                  <a:pt x="29" y="102"/>
                </a:moveTo>
                <a:cubicBezTo>
                  <a:pt x="29" y="129"/>
                  <a:pt x="29" y="129"/>
                  <a:pt x="29" y="129"/>
                </a:cubicBezTo>
                <a:cubicBezTo>
                  <a:pt x="29" y="132"/>
                  <a:pt x="26" y="134"/>
                  <a:pt x="24" y="134"/>
                </a:cubicBezTo>
                <a:cubicBezTo>
                  <a:pt x="5" y="134"/>
                  <a:pt x="5" y="134"/>
                  <a:pt x="5" y="134"/>
                </a:cubicBezTo>
                <a:cubicBezTo>
                  <a:pt x="3" y="134"/>
                  <a:pt x="0" y="132"/>
                  <a:pt x="0" y="129"/>
                </a:cubicBezTo>
                <a:cubicBezTo>
                  <a:pt x="0" y="102"/>
                  <a:pt x="0" y="102"/>
                  <a:pt x="0" y="102"/>
                </a:cubicBezTo>
                <a:cubicBezTo>
                  <a:pt x="0" y="99"/>
                  <a:pt x="3" y="97"/>
                  <a:pt x="5" y="97"/>
                </a:cubicBezTo>
                <a:cubicBezTo>
                  <a:pt x="24" y="97"/>
                  <a:pt x="24" y="97"/>
                  <a:pt x="24" y="97"/>
                </a:cubicBezTo>
                <a:cubicBezTo>
                  <a:pt x="26" y="97"/>
                  <a:pt x="29" y="99"/>
                  <a:pt x="29" y="10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28784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EBD7F86-1881-4698-8703-FB80B0800997}" type="slidenum">
              <a:rPr lang="en-GB" smtClean="0"/>
              <a:pPr/>
              <a:t>7</a:t>
            </a:fld>
            <a:endParaRPr lang="en-GB" dirty="0"/>
          </a:p>
        </p:txBody>
      </p:sp>
      <p:sp>
        <p:nvSpPr>
          <p:cNvPr id="2" name="Title 1"/>
          <p:cNvSpPr>
            <a:spLocks noGrp="1"/>
          </p:cNvSpPr>
          <p:nvPr>
            <p:ph type="title"/>
          </p:nvPr>
        </p:nvSpPr>
        <p:spPr/>
        <p:txBody>
          <a:bodyPr/>
          <a:lstStyle/>
          <a:p>
            <a:r>
              <a:rPr lang="en-GB" dirty="0"/>
              <a:t>Strategic and Cost-Efficient Resiliency Strategies</a:t>
            </a:r>
          </a:p>
        </p:txBody>
      </p:sp>
      <p:grpSp>
        <p:nvGrpSpPr>
          <p:cNvPr id="13" name="Group 12">
            <a:extLst>
              <a:ext uri="{FF2B5EF4-FFF2-40B4-BE49-F238E27FC236}">
                <a16:creationId xmlns:a16="http://schemas.microsoft.com/office/drawing/2014/main" id="{36ABE5D0-0BFE-4821-AC81-021718E62D85}"/>
              </a:ext>
            </a:extLst>
          </p:cNvPr>
          <p:cNvGrpSpPr/>
          <p:nvPr/>
        </p:nvGrpSpPr>
        <p:grpSpPr>
          <a:xfrm>
            <a:off x="721670" y="1412656"/>
            <a:ext cx="10254443" cy="4586352"/>
            <a:chOff x="1520493" y="1564845"/>
            <a:chExt cx="9074688" cy="3827317"/>
          </a:xfrm>
        </p:grpSpPr>
        <p:sp>
          <p:nvSpPr>
            <p:cNvPr id="10" name="Rectangle 7"/>
            <p:cNvSpPr>
              <a:spLocks noChangeArrowheads="1"/>
            </p:cNvSpPr>
            <p:nvPr/>
          </p:nvSpPr>
          <p:spPr bwMode="auto">
            <a:xfrm>
              <a:off x="2015830" y="2019220"/>
              <a:ext cx="8089434" cy="2989035"/>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vert="horz" wrap="square" lIns="78191" tIns="39095" rIns="78191" bIns="39095" numCol="1" anchor="t" anchorCtr="0" compatLnSpc="1">
              <a:prstTxWarp prst="textNoShape">
                <a:avLst/>
              </a:prstTxWarp>
            </a:bodyPr>
            <a:lstStyle/>
            <a:p>
              <a:endParaRPr lang="en-GB" sz="1539" dirty="0"/>
            </a:p>
          </p:txBody>
        </p:sp>
        <p:grpSp>
          <p:nvGrpSpPr>
            <p:cNvPr id="3" name="Group 2"/>
            <p:cNvGrpSpPr/>
            <p:nvPr/>
          </p:nvGrpSpPr>
          <p:grpSpPr>
            <a:xfrm>
              <a:off x="3805138" y="1564845"/>
              <a:ext cx="2229288" cy="1395215"/>
              <a:chOff x="4317121" y="2176668"/>
              <a:chExt cx="2607028" cy="1631625"/>
            </a:xfrm>
          </p:grpSpPr>
          <p:sp>
            <p:nvSpPr>
              <p:cNvPr id="31" name="Freeform 30"/>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endParaRPr lang="en-GB" sz="1539" dirty="0"/>
              </a:p>
            </p:txBody>
          </p:sp>
          <p:sp>
            <p:nvSpPr>
              <p:cNvPr id="64"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solidFill>
                <a:srgbClr val="93D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endParaRPr lang="en-GB" sz="1539" dirty="0"/>
              </a:p>
            </p:txBody>
          </p:sp>
          <p:sp>
            <p:nvSpPr>
              <p:cNvPr id="130" name="Rectangle 129"/>
              <p:cNvSpPr/>
              <p:nvPr/>
            </p:nvSpPr>
            <p:spPr>
              <a:xfrm rot="2749658">
                <a:off x="5297676" y="2739654"/>
                <a:ext cx="1493862" cy="367889"/>
              </a:xfrm>
              <a:prstGeom prst="rect">
                <a:avLst/>
              </a:prstGeom>
            </p:spPr>
            <p:txBody>
              <a:bodyPr wrap="square">
                <a:spAutoFit/>
              </a:bodyPr>
              <a:lstStyle/>
              <a:p>
                <a:pPr algn="r"/>
                <a:r>
                  <a:rPr lang="en-GB" sz="855" dirty="0">
                    <a:solidFill>
                      <a:srgbClr val="000000"/>
                    </a:solidFill>
                  </a:rPr>
                  <a:t>Storms are increasing in strength and frequency</a:t>
                </a:r>
              </a:p>
            </p:txBody>
          </p:sp>
        </p:grpSp>
        <p:grpSp>
          <p:nvGrpSpPr>
            <p:cNvPr id="4" name="Group 3"/>
            <p:cNvGrpSpPr/>
            <p:nvPr/>
          </p:nvGrpSpPr>
          <p:grpSpPr>
            <a:xfrm>
              <a:off x="6096001" y="4067417"/>
              <a:ext cx="2216797" cy="1255145"/>
              <a:chOff x="3832716" y="5103287"/>
              <a:chExt cx="2592421" cy="1467822"/>
            </a:xfrm>
            <a:solidFill>
              <a:srgbClr val="C3EC0C"/>
            </a:solidFill>
          </p:grpSpPr>
          <p:sp>
            <p:nvSpPr>
              <p:cNvPr id="65"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endParaRPr lang="en-GB" sz="1539" dirty="0"/>
              </a:p>
            </p:txBody>
          </p:sp>
          <p:sp>
            <p:nvSpPr>
              <p:cNvPr id="68"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endParaRPr lang="en-GB" sz="1539" dirty="0"/>
              </a:p>
            </p:txBody>
          </p:sp>
          <p:sp>
            <p:nvSpPr>
              <p:cNvPr id="132" name="Rectangle 131"/>
              <p:cNvSpPr/>
              <p:nvPr/>
            </p:nvSpPr>
            <p:spPr>
              <a:xfrm rot="2698261">
                <a:off x="3980084" y="5723170"/>
                <a:ext cx="1584176" cy="346916"/>
              </a:xfrm>
              <a:prstGeom prst="rect">
                <a:avLst/>
              </a:prstGeom>
              <a:grpFill/>
            </p:spPr>
            <p:txBody>
              <a:bodyPr wrap="square">
                <a:spAutoFit/>
              </a:bodyPr>
              <a:lstStyle/>
              <a:p>
                <a:r>
                  <a:rPr lang="en-GB" sz="855" dirty="0">
                    <a:solidFill>
                      <a:srgbClr val="000000"/>
                    </a:solidFill>
                  </a:rPr>
                  <a:t>The technology is here, and it is up to utilities to use it</a:t>
                </a:r>
              </a:p>
            </p:txBody>
          </p:sp>
        </p:grpSp>
        <p:grpSp>
          <p:nvGrpSpPr>
            <p:cNvPr id="45" name="Group 44"/>
            <p:cNvGrpSpPr/>
            <p:nvPr/>
          </p:nvGrpSpPr>
          <p:grpSpPr>
            <a:xfrm flipH="1">
              <a:off x="6096000" y="1706586"/>
              <a:ext cx="2229288" cy="1255145"/>
              <a:chOff x="4317121" y="2340471"/>
              <a:chExt cx="2607028" cy="1467822"/>
            </a:xfrm>
          </p:grpSpPr>
          <p:sp>
            <p:nvSpPr>
              <p:cNvPr id="46" name="Freeform 45"/>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endParaRPr lang="en-GB" sz="1539" dirty="0"/>
              </a:p>
            </p:txBody>
          </p:sp>
          <p:sp>
            <p:nvSpPr>
              <p:cNvPr id="47"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endParaRPr lang="en-GB" sz="1539" dirty="0"/>
              </a:p>
            </p:txBody>
          </p:sp>
          <p:sp>
            <p:nvSpPr>
              <p:cNvPr id="48" name="Rectangle 47"/>
              <p:cNvSpPr/>
              <p:nvPr/>
            </p:nvSpPr>
            <p:spPr>
              <a:xfrm rot="2677252">
                <a:off x="5215447" y="2735796"/>
                <a:ext cx="1627492" cy="346916"/>
              </a:xfrm>
              <a:prstGeom prst="rect">
                <a:avLst/>
              </a:prstGeom>
            </p:spPr>
            <p:txBody>
              <a:bodyPr wrap="square">
                <a:spAutoFit/>
              </a:bodyPr>
              <a:lstStyle/>
              <a:p>
                <a:r>
                  <a:rPr lang="en-GB" sz="855" dirty="0">
                    <a:solidFill>
                      <a:schemeClr val="bg1"/>
                    </a:solidFill>
                  </a:rPr>
                  <a:t>Utility siloes are being broken</a:t>
                </a:r>
              </a:p>
            </p:txBody>
          </p:sp>
        </p:grpSp>
        <p:grpSp>
          <p:nvGrpSpPr>
            <p:cNvPr id="53" name="Group 52"/>
            <p:cNvGrpSpPr/>
            <p:nvPr/>
          </p:nvGrpSpPr>
          <p:grpSpPr>
            <a:xfrm flipH="1">
              <a:off x="3817630" y="4067416"/>
              <a:ext cx="2216797" cy="1324746"/>
              <a:chOff x="3832716" y="5103287"/>
              <a:chExt cx="2592421" cy="1549217"/>
            </a:xfrm>
            <a:solidFill>
              <a:schemeClr val="accent3"/>
            </a:solidFill>
          </p:grpSpPr>
          <p:sp>
            <p:nvSpPr>
              <p:cNvPr id="54"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endParaRPr lang="en-GB" sz="1539" dirty="0"/>
              </a:p>
            </p:txBody>
          </p:sp>
          <p:sp>
            <p:nvSpPr>
              <p:cNvPr id="55"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endParaRPr lang="en-GB" sz="1539" dirty="0"/>
              </a:p>
            </p:txBody>
          </p:sp>
          <p:sp>
            <p:nvSpPr>
              <p:cNvPr id="56" name="Rectangle 55"/>
              <p:cNvSpPr/>
              <p:nvPr/>
            </p:nvSpPr>
            <p:spPr>
              <a:xfrm rot="2970651">
                <a:off x="3922837" y="5721628"/>
                <a:ext cx="1493863" cy="367889"/>
              </a:xfrm>
              <a:prstGeom prst="rect">
                <a:avLst/>
              </a:prstGeom>
              <a:grpFill/>
            </p:spPr>
            <p:txBody>
              <a:bodyPr wrap="square">
                <a:spAutoFit/>
              </a:bodyPr>
              <a:lstStyle/>
              <a:p>
                <a:pPr algn="r"/>
                <a:r>
                  <a:rPr lang="en-GB" sz="855" dirty="0">
                    <a:solidFill>
                      <a:srgbClr val="000000"/>
                    </a:solidFill>
                  </a:rPr>
                  <a:t>Community resiliency is tied to grid restoration</a:t>
                </a:r>
              </a:p>
            </p:txBody>
          </p:sp>
        </p:grpSp>
        <p:sp>
          <p:nvSpPr>
            <p:cNvPr id="57" name="TextBox 56"/>
            <p:cNvSpPr txBox="1"/>
            <p:nvPr/>
          </p:nvSpPr>
          <p:spPr>
            <a:xfrm>
              <a:off x="7717296" y="2018164"/>
              <a:ext cx="537785" cy="487219"/>
            </a:xfrm>
            <a:prstGeom prst="rect">
              <a:avLst/>
            </a:prstGeom>
            <a:noFill/>
          </p:spPr>
          <p:txBody>
            <a:bodyPr wrap="none" lIns="0" tIns="0" rIns="0" bIns="0" rtlCol="0">
              <a:noAutofit/>
            </a:bodyPr>
            <a:lstStyle/>
            <a:p>
              <a:pPr>
                <a:spcAft>
                  <a:spcPts val="770"/>
                </a:spcAft>
              </a:pPr>
              <a:r>
                <a:rPr lang="en-GB" sz="2736" b="1" dirty="0">
                  <a:solidFill>
                    <a:srgbClr val="000000"/>
                  </a:solidFill>
                </a:rPr>
                <a:t>02</a:t>
              </a:r>
            </a:p>
          </p:txBody>
        </p:sp>
        <p:cxnSp>
          <p:nvCxnSpPr>
            <p:cNvPr id="59" name="Straight Connector 58"/>
            <p:cNvCxnSpPr>
              <a:cxnSpLocks/>
            </p:cNvCxnSpPr>
            <p:nvPr/>
          </p:nvCxnSpPr>
          <p:spPr>
            <a:xfrm flipV="1">
              <a:off x="7635363" y="2151728"/>
              <a:ext cx="0" cy="954306"/>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Rectangle 10"/>
            <p:cNvSpPr>
              <a:spLocks noChangeArrowheads="1"/>
            </p:cNvSpPr>
            <p:nvPr/>
          </p:nvSpPr>
          <p:spPr bwMode="auto">
            <a:xfrm>
              <a:off x="7717294" y="2421527"/>
              <a:ext cx="2691938" cy="14126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808" eaLnBrk="0" hangingPunct="0">
                <a:spcAft>
                  <a:spcPts val="171"/>
                </a:spcAft>
                <a:defRPr/>
              </a:pPr>
              <a:r>
                <a:rPr lang="en-GB" sz="1100" b="1" kern="0" dirty="0">
                  <a:solidFill>
                    <a:srgbClr val="000000"/>
                  </a:solidFill>
                  <a:cs typeface="Arial" charset="0"/>
                </a:rPr>
                <a:t>Flexibility Enables Balanced Solutions</a:t>
              </a:r>
              <a:endParaRPr lang="en-GB" sz="1100" kern="0" dirty="0">
                <a:solidFill>
                  <a:srgbClr val="000000"/>
                </a:solidFill>
                <a:cs typeface="Arial" charset="0"/>
              </a:endParaRPr>
            </a:p>
          </p:txBody>
        </p:sp>
        <p:sp>
          <p:nvSpPr>
            <p:cNvPr id="63" name="Rectangle 62"/>
            <p:cNvSpPr/>
            <p:nvPr/>
          </p:nvSpPr>
          <p:spPr>
            <a:xfrm>
              <a:off x="7717295" y="2566958"/>
              <a:ext cx="2750959" cy="577890"/>
            </a:xfrm>
            <a:prstGeom prst="rect">
              <a:avLst/>
            </a:prstGeom>
          </p:spPr>
          <p:txBody>
            <a:bodyPr wrap="square" lIns="0" tIns="0" rIns="0" bIns="0">
              <a:spAutoFit/>
            </a:bodyPr>
            <a:lstStyle/>
            <a:p>
              <a:r>
                <a:rPr lang="en-US" sz="900" dirty="0"/>
                <a:t>Utilities must have a flexible mindset when working toward achieving the goal of high reliability driven by smart storm restoration strategies and technologies. With flexible systems and an innovative approach, grid performance will improve markedly, even considering the increase in natural disasters. </a:t>
              </a:r>
              <a:endParaRPr lang="en-GB" sz="200" dirty="0">
                <a:solidFill>
                  <a:srgbClr val="000000"/>
                </a:solidFill>
              </a:endParaRPr>
            </a:p>
          </p:txBody>
        </p:sp>
        <p:sp>
          <p:nvSpPr>
            <p:cNvPr id="73" name="TextBox 72"/>
            <p:cNvSpPr txBox="1"/>
            <p:nvPr/>
          </p:nvSpPr>
          <p:spPr>
            <a:xfrm>
              <a:off x="7717296" y="3941800"/>
              <a:ext cx="537785" cy="487219"/>
            </a:xfrm>
            <a:prstGeom prst="rect">
              <a:avLst/>
            </a:prstGeom>
            <a:noFill/>
          </p:spPr>
          <p:txBody>
            <a:bodyPr wrap="none" lIns="0" tIns="0" rIns="0" bIns="0" rtlCol="0">
              <a:noAutofit/>
            </a:bodyPr>
            <a:lstStyle/>
            <a:p>
              <a:pPr>
                <a:spcAft>
                  <a:spcPts val="770"/>
                </a:spcAft>
              </a:pPr>
              <a:r>
                <a:rPr lang="en-GB" sz="2736" b="1" dirty="0">
                  <a:solidFill>
                    <a:srgbClr val="000000"/>
                  </a:solidFill>
                </a:rPr>
                <a:t>04</a:t>
              </a:r>
            </a:p>
          </p:txBody>
        </p:sp>
        <p:cxnSp>
          <p:nvCxnSpPr>
            <p:cNvPr id="74" name="Straight Connector 73"/>
            <p:cNvCxnSpPr/>
            <p:nvPr/>
          </p:nvCxnSpPr>
          <p:spPr>
            <a:xfrm flipV="1">
              <a:off x="7635363" y="4075364"/>
              <a:ext cx="0" cy="800380"/>
            </a:xfrm>
            <a:prstGeom prst="line">
              <a:avLst/>
            </a:prstGeom>
            <a:ln w="19050">
              <a:solidFill>
                <a:srgbClr val="C3EC0C"/>
              </a:solidFill>
            </a:ln>
          </p:spPr>
          <p:style>
            <a:lnRef idx="1">
              <a:schemeClr val="accent1"/>
            </a:lnRef>
            <a:fillRef idx="0">
              <a:schemeClr val="accent1"/>
            </a:fillRef>
            <a:effectRef idx="0">
              <a:schemeClr val="accent1"/>
            </a:effectRef>
            <a:fontRef idx="minor">
              <a:schemeClr val="tx1"/>
            </a:fontRef>
          </p:style>
        </p:cxnSp>
        <p:sp>
          <p:nvSpPr>
            <p:cNvPr id="75" name="Rectangle 10"/>
            <p:cNvSpPr>
              <a:spLocks noChangeArrowheads="1"/>
            </p:cNvSpPr>
            <p:nvPr/>
          </p:nvSpPr>
          <p:spPr bwMode="auto">
            <a:xfrm>
              <a:off x="7717292" y="4345162"/>
              <a:ext cx="2877889" cy="1348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808" eaLnBrk="0" hangingPunct="0">
                <a:spcAft>
                  <a:spcPts val="171"/>
                </a:spcAft>
                <a:defRPr/>
              </a:pPr>
              <a:r>
                <a:rPr lang="en-GB" sz="1050" b="1" kern="0" dirty="0">
                  <a:solidFill>
                    <a:srgbClr val="000000"/>
                  </a:solidFill>
                  <a:cs typeface="Arial" charset="0"/>
                </a:rPr>
                <a:t>Future-Proofing Requires Constant Re-Evaluation</a:t>
              </a:r>
              <a:endParaRPr lang="en-GB" sz="1050" kern="0" dirty="0">
                <a:solidFill>
                  <a:srgbClr val="000000"/>
                </a:solidFill>
                <a:cs typeface="Arial" charset="0"/>
              </a:endParaRPr>
            </a:p>
          </p:txBody>
        </p:sp>
        <p:sp>
          <p:nvSpPr>
            <p:cNvPr id="76" name="Rectangle 75"/>
            <p:cNvSpPr/>
            <p:nvPr/>
          </p:nvSpPr>
          <p:spPr>
            <a:xfrm>
              <a:off x="7717295" y="4490595"/>
              <a:ext cx="2600955" cy="462312"/>
            </a:xfrm>
            <a:prstGeom prst="rect">
              <a:avLst/>
            </a:prstGeom>
          </p:spPr>
          <p:txBody>
            <a:bodyPr wrap="square" lIns="0" tIns="0" rIns="0" bIns="0">
              <a:spAutoFit/>
            </a:bodyPr>
            <a:lstStyle/>
            <a:p>
              <a:r>
                <a:rPr lang="en-US" sz="900" dirty="0"/>
                <a:t>Utilities must not rest with current systems, technologies, protection schemes, or recovery efforts. Instead, they must continually and systematically improve all aspects of grid hardening and resiliency across their T&amp;D networks</a:t>
              </a:r>
              <a:endParaRPr lang="en-GB" sz="200" dirty="0">
                <a:solidFill>
                  <a:srgbClr val="000000"/>
                </a:solidFill>
              </a:endParaRPr>
            </a:p>
          </p:txBody>
        </p:sp>
        <p:sp>
          <p:nvSpPr>
            <p:cNvPr id="77" name="Rectangle 10"/>
            <p:cNvSpPr>
              <a:spLocks noChangeArrowheads="1"/>
            </p:cNvSpPr>
            <p:nvPr/>
          </p:nvSpPr>
          <p:spPr bwMode="auto">
            <a:xfrm>
              <a:off x="5206279" y="3367425"/>
              <a:ext cx="1724087" cy="39531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2808" eaLnBrk="0" hangingPunct="0">
                <a:spcAft>
                  <a:spcPts val="171"/>
                </a:spcAft>
                <a:defRPr/>
              </a:pPr>
              <a:r>
                <a:rPr lang="en-GB" sz="1539" b="1" kern="0" dirty="0">
                  <a:cs typeface="Arial" charset="0"/>
                </a:rPr>
                <a:t>Strategic Planning and Investing </a:t>
              </a:r>
            </a:p>
          </p:txBody>
        </p:sp>
        <p:cxnSp>
          <p:nvCxnSpPr>
            <p:cNvPr id="78" name="Straight Connector 77"/>
            <p:cNvCxnSpPr>
              <a:cxnSpLocks/>
            </p:cNvCxnSpPr>
            <p:nvPr/>
          </p:nvCxnSpPr>
          <p:spPr>
            <a:xfrm flipV="1">
              <a:off x="4507343" y="2151728"/>
              <a:ext cx="0" cy="993119"/>
            </a:xfrm>
            <a:prstGeom prst="line">
              <a:avLst/>
            </a:prstGeom>
            <a:ln w="19050">
              <a:solidFill>
                <a:srgbClr val="93D500"/>
              </a:solidFill>
            </a:ln>
          </p:spPr>
          <p:style>
            <a:lnRef idx="1">
              <a:schemeClr val="accent1"/>
            </a:lnRef>
            <a:fillRef idx="0">
              <a:schemeClr val="accent1"/>
            </a:fillRef>
            <a:effectRef idx="0">
              <a:schemeClr val="accent1"/>
            </a:effectRef>
            <a:fontRef idx="minor">
              <a:schemeClr val="tx1"/>
            </a:fontRef>
          </p:style>
        </p:cxnSp>
        <p:sp>
          <p:nvSpPr>
            <p:cNvPr id="79" name="Rectangle 10"/>
            <p:cNvSpPr>
              <a:spLocks noChangeArrowheads="1"/>
            </p:cNvSpPr>
            <p:nvPr/>
          </p:nvSpPr>
          <p:spPr bwMode="auto">
            <a:xfrm>
              <a:off x="1652839" y="2421527"/>
              <a:ext cx="2740727" cy="14126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682808" eaLnBrk="0" hangingPunct="0">
                <a:spcAft>
                  <a:spcPts val="171"/>
                </a:spcAft>
                <a:defRPr/>
              </a:pPr>
              <a:r>
                <a:rPr lang="en-GB" sz="1100" b="1" kern="0" dirty="0">
                  <a:solidFill>
                    <a:srgbClr val="000000"/>
                  </a:solidFill>
                  <a:cs typeface="Arial" charset="0"/>
                </a:rPr>
                <a:t>Thinking Ahead Ensures Preparedness</a:t>
              </a:r>
              <a:endParaRPr lang="en-GB" sz="1100" kern="0" dirty="0">
                <a:solidFill>
                  <a:srgbClr val="000000"/>
                </a:solidFill>
                <a:cs typeface="Arial" charset="0"/>
              </a:endParaRPr>
            </a:p>
          </p:txBody>
        </p:sp>
        <p:sp>
          <p:nvSpPr>
            <p:cNvPr id="80" name="Rectangle 79"/>
            <p:cNvSpPr/>
            <p:nvPr/>
          </p:nvSpPr>
          <p:spPr>
            <a:xfrm>
              <a:off x="1520493" y="2566958"/>
              <a:ext cx="2873074" cy="577890"/>
            </a:xfrm>
            <a:prstGeom prst="rect">
              <a:avLst/>
            </a:prstGeom>
          </p:spPr>
          <p:txBody>
            <a:bodyPr wrap="square" lIns="0" tIns="0" rIns="0" bIns="0">
              <a:spAutoFit/>
            </a:bodyPr>
            <a:lstStyle/>
            <a:p>
              <a:pPr algn="r"/>
              <a:r>
                <a:rPr lang="en-US" sz="900" dirty="0"/>
                <a:t>When planning for current and future grid investment, it is critical that utilities take a holistic view of their network’s key weaknesses and issues that need to be addressed, now and in the future, and weigh the costs and benefits of resiliency technologies versus the results of inaction.</a:t>
              </a:r>
              <a:endParaRPr lang="en-GB" sz="900" dirty="0">
                <a:solidFill>
                  <a:srgbClr val="000000"/>
                </a:solidFill>
              </a:endParaRPr>
            </a:p>
          </p:txBody>
        </p:sp>
        <p:sp>
          <p:nvSpPr>
            <p:cNvPr id="81" name="TextBox 80"/>
            <p:cNvSpPr txBox="1"/>
            <p:nvPr/>
          </p:nvSpPr>
          <p:spPr>
            <a:xfrm>
              <a:off x="3855781" y="3941800"/>
              <a:ext cx="537785" cy="487219"/>
            </a:xfrm>
            <a:prstGeom prst="rect">
              <a:avLst/>
            </a:prstGeom>
            <a:noFill/>
          </p:spPr>
          <p:txBody>
            <a:bodyPr wrap="none" lIns="0" tIns="0" rIns="0" bIns="0" rtlCol="0">
              <a:noAutofit/>
            </a:bodyPr>
            <a:lstStyle/>
            <a:p>
              <a:pPr algn="r">
                <a:spcAft>
                  <a:spcPts val="770"/>
                </a:spcAft>
              </a:pPr>
              <a:r>
                <a:rPr lang="en-GB" sz="2736" b="1" dirty="0">
                  <a:solidFill>
                    <a:srgbClr val="000000"/>
                  </a:solidFill>
                </a:rPr>
                <a:t>03</a:t>
              </a:r>
            </a:p>
          </p:txBody>
        </p:sp>
        <p:cxnSp>
          <p:nvCxnSpPr>
            <p:cNvPr id="82" name="Straight Connector 81"/>
            <p:cNvCxnSpPr/>
            <p:nvPr/>
          </p:nvCxnSpPr>
          <p:spPr>
            <a:xfrm flipV="1">
              <a:off x="4507343" y="4075364"/>
              <a:ext cx="0" cy="80038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3" name="Rectangle 10"/>
            <p:cNvSpPr>
              <a:spLocks noChangeArrowheads="1"/>
            </p:cNvSpPr>
            <p:nvPr/>
          </p:nvSpPr>
          <p:spPr bwMode="auto">
            <a:xfrm>
              <a:off x="1613984" y="4345162"/>
              <a:ext cx="2779581" cy="1348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682808" eaLnBrk="0" hangingPunct="0">
                <a:spcAft>
                  <a:spcPts val="171"/>
                </a:spcAft>
                <a:defRPr/>
              </a:pPr>
              <a:r>
                <a:rPr lang="en-GB" sz="1050" b="1" kern="0" dirty="0">
                  <a:solidFill>
                    <a:srgbClr val="000000"/>
                  </a:solidFill>
                  <a:cs typeface="Arial" charset="0"/>
                </a:rPr>
                <a:t>Collaboration Breeds Innovation</a:t>
              </a:r>
            </a:p>
          </p:txBody>
        </p:sp>
        <p:sp>
          <p:nvSpPr>
            <p:cNvPr id="84" name="Rectangle 83"/>
            <p:cNvSpPr/>
            <p:nvPr/>
          </p:nvSpPr>
          <p:spPr>
            <a:xfrm>
              <a:off x="1525910" y="4490595"/>
              <a:ext cx="2867656" cy="462312"/>
            </a:xfrm>
            <a:prstGeom prst="rect">
              <a:avLst/>
            </a:prstGeom>
          </p:spPr>
          <p:txBody>
            <a:bodyPr wrap="square" lIns="0" tIns="0" rIns="0" bIns="0">
              <a:spAutoFit/>
            </a:bodyPr>
            <a:lstStyle/>
            <a:p>
              <a:pPr algn="r"/>
              <a:r>
                <a:rPr lang="en-US" sz="900" dirty="0"/>
                <a:t>With collaborative efforts on the part of both the utility and their solutions provider, innovation across and within segments and groups will provide utilities with more, superior solutions than they may be able to purchase off the shelf or build themselves</a:t>
              </a:r>
              <a:endParaRPr lang="en-GB" sz="900" dirty="0">
                <a:solidFill>
                  <a:srgbClr val="000000"/>
                </a:solidFill>
              </a:endParaRPr>
            </a:p>
          </p:txBody>
        </p:sp>
        <p:sp>
          <p:nvSpPr>
            <p:cNvPr id="85" name="TextBox 84"/>
            <p:cNvSpPr txBox="1"/>
            <p:nvPr/>
          </p:nvSpPr>
          <p:spPr>
            <a:xfrm>
              <a:off x="3855781" y="2018163"/>
              <a:ext cx="537785" cy="355629"/>
            </a:xfrm>
            <a:prstGeom prst="rect">
              <a:avLst/>
            </a:prstGeom>
            <a:noFill/>
          </p:spPr>
          <p:txBody>
            <a:bodyPr wrap="none" lIns="0" tIns="0" rIns="0" bIns="0" rtlCol="0">
              <a:noAutofit/>
            </a:bodyPr>
            <a:lstStyle/>
            <a:p>
              <a:pPr algn="r">
                <a:spcAft>
                  <a:spcPts val="770"/>
                </a:spcAft>
              </a:pPr>
              <a:r>
                <a:rPr lang="en-GB" sz="2736" b="1" dirty="0">
                  <a:solidFill>
                    <a:srgbClr val="000000"/>
                  </a:solidFill>
                </a:rPr>
                <a:t>01</a:t>
              </a:r>
            </a:p>
          </p:txBody>
        </p:sp>
      </p:grpSp>
    </p:spTree>
    <p:extLst>
      <p:ext uri="{BB962C8B-B14F-4D97-AF65-F5344CB8AC3E}">
        <p14:creationId xmlns:p14="http://schemas.microsoft.com/office/powerpoint/2010/main" val="86769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4BE0710-3CDE-4C28-A82C-7D13C892C953}"/>
              </a:ext>
            </a:extLst>
          </p:cNvPr>
          <p:cNvSpPr>
            <a:spLocks noGrp="1"/>
          </p:cNvSpPr>
          <p:nvPr>
            <p:ph sz="half" idx="1"/>
          </p:nvPr>
        </p:nvSpPr>
        <p:spPr/>
        <p:txBody>
          <a:bodyPr/>
          <a:lstStyle/>
          <a:p>
            <a:r>
              <a:rPr lang="en-US" sz="1400" dirty="0"/>
              <a:t>Rebuilding the electric power system must incorporate innovative smart grid solutions – information and communications technologies with built-in computing power and automation, such as smart meters and distributed and connected sensors – to isolate problems and bypass them automatically. These technologies provide resilience and flexibility to grid operators and help power restoration efforts after a storm. </a:t>
            </a:r>
          </a:p>
          <a:p>
            <a:r>
              <a:rPr lang="en-US" sz="1400" dirty="0"/>
              <a:t>When power interruptions occur, microgrids, energy storage, and other distributed and backup generation systems can ensure continued operation of critical facilities. </a:t>
            </a:r>
          </a:p>
          <a:p>
            <a:r>
              <a:rPr lang="en-US" sz="1400" dirty="0"/>
              <a:t>For critical equipment, cabling resistant to long-term submersion in water and oil and other pollutants potentially present in flood waters should be used. In addition, classes of transformers, switches, and enclosures that are designed to be submersible should be deployed in flood-prone areas</a:t>
            </a:r>
          </a:p>
          <a:p>
            <a:r>
              <a:rPr lang="en-US" sz="1400" dirty="0"/>
              <a:t>After a disaster, power should be restored to the most critical services first. Planning efforts should also carefully consider safety issues that can emerge when recovering from flooding.</a:t>
            </a:r>
          </a:p>
          <a:p>
            <a:endParaRPr lang="en-US" sz="1400" dirty="0"/>
          </a:p>
          <a:p>
            <a:endParaRPr lang="en-US" sz="1400" dirty="0"/>
          </a:p>
        </p:txBody>
      </p:sp>
      <p:sp>
        <p:nvSpPr>
          <p:cNvPr id="3" name="Date Placeholder 2"/>
          <p:cNvSpPr>
            <a:spLocks noGrp="1"/>
          </p:cNvSpPr>
          <p:nvPr>
            <p:ph type="dt" sz="half" idx="10"/>
          </p:nvPr>
        </p:nvSpPr>
        <p:spPr/>
        <p:txBody>
          <a:bodyPr/>
          <a:lstStyle/>
          <a:p>
            <a:r>
              <a:rPr lang="en-US" dirty="0"/>
              <a:t>February 2019</a:t>
            </a:r>
          </a:p>
        </p:txBody>
      </p:sp>
      <p:sp>
        <p:nvSpPr>
          <p:cNvPr id="4" name="Slide Number Placeholder 3"/>
          <p:cNvSpPr>
            <a:spLocks noGrp="1"/>
          </p:cNvSpPr>
          <p:nvPr>
            <p:ph type="sldNum" sz="quarter" idx="12"/>
          </p:nvPr>
        </p:nvSpPr>
        <p:spPr/>
        <p:txBody>
          <a:bodyPr/>
          <a:lstStyle/>
          <a:p>
            <a:fld id="{8261C38C-5C2D-5148-8E2E-6A19B9636540}" type="slidenum">
              <a:rPr lang="en-US" smtClean="0"/>
              <a:pPr/>
              <a:t>8</a:t>
            </a:fld>
            <a:endParaRPr lang="en-US" dirty="0"/>
          </a:p>
        </p:txBody>
      </p:sp>
      <p:sp>
        <p:nvSpPr>
          <p:cNvPr id="2" name="Title 1"/>
          <p:cNvSpPr>
            <a:spLocks noGrp="1"/>
          </p:cNvSpPr>
          <p:nvPr>
            <p:ph type="title"/>
          </p:nvPr>
        </p:nvSpPr>
        <p:spPr/>
        <p:txBody>
          <a:bodyPr/>
          <a:lstStyle/>
          <a:p>
            <a:r>
              <a:rPr lang="en-GB" dirty="0"/>
              <a:t>Key Storm Reconstruction &amp; Resiliency Technologies</a:t>
            </a:r>
          </a:p>
        </p:txBody>
      </p:sp>
      <p:grpSp>
        <p:nvGrpSpPr>
          <p:cNvPr id="63" name="Group 62">
            <a:extLst>
              <a:ext uri="{FF2B5EF4-FFF2-40B4-BE49-F238E27FC236}">
                <a16:creationId xmlns:a16="http://schemas.microsoft.com/office/drawing/2014/main" id="{E6428180-49A8-4AF4-84CB-240E2332A9FC}"/>
              </a:ext>
            </a:extLst>
          </p:cNvPr>
          <p:cNvGrpSpPr/>
          <p:nvPr/>
        </p:nvGrpSpPr>
        <p:grpSpPr>
          <a:xfrm>
            <a:off x="7026269" y="1797698"/>
            <a:ext cx="4027395" cy="4086799"/>
            <a:chOff x="3233734" y="2349097"/>
            <a:chExt cx="4043191" cy="4121588"/>
          </a:xfrm>
        </p:grpSpPr>
        <p:grpSp>
          <p:nvGrpSpPr>
            <p:cNvPr id="64" name="Group 52">
              <a:extLst>
                <a:ext uri="{FF2B5EF4-FFF2-40B4-BE49-F238E27FC236}">
                  <a16:creationId xmlns:a16="http://schemas.microsoft.com/office/drawing/2014/main" id="{82355DBF-25F9-4884-BAC2-87060F5C179C}"/>
                </a:ext>
              </a:extLst>
            </p:cNvPr>
            <p:cNvGrpSpPr>
              <a:grpSpLocks noChangeAspect="1"/>
            </p:cNvGrpSpPr>
            <p:nvPr/>
          </p:nvGrpSpPr>
          <p:grpSpPr bwMode="auto">
            <a:xfrm>
              <a:off x="3667931" y="2826424"/>
              <a:ext cx="3181330" cy="3199613"/>
              <a:chOff x="4230" y="2242"/>
              <a:chExt cx="1044" cy="1050"/>
            </a:xfrm>
          </p:grpSpPr>
          <p:sp>
            <p:nvSpPr>
              <p:cNvPr id="94" name="Freeform 53">
                <a:extLst>
                  <a:ext uri="{FF2B5EF4-FFF2-40B4-BE49-F238E27FC236}">
                    <a16:creationId xmlns:a16="http://schemas.microsoft.com/office/drawing/2014/main" id="{1B69E1C4-4ED1-48BC-87BF-2CA1B5A9AFAF}"/>
                  </a:ext>
                </a:extLst>
              </p:cNvPr>
              <p:cNvSpPr>
                <a:spLocks/>
              </p:cNvSpPr>
              <p:nvPr/>
            </p:nvSpPr>
            <p:spPr bwMode="auto">
              <a:xfrm>
                <a:off x="4752" y="2242"/>
                <a:ext cx="370" cy="525"/>
              </a:xfrm>
              <a:custGeom>
                <a:avLst/>
                <a:gdLst/>
                <a:ahLst/>
                <a:cxnLst>
                  <a:cxn ang="0">
                    <a:pos x="988" y="413"/>
                  </a:cxn>
                  <a:cxn ang="0">
                    <a:pos x="0" y="0"/>
                  </a:cxn>
                  <a:cxn ang="0">
                    <a:pos x="0" y="1400"/>
                  </a:cxn>
                  <a:cxn ang="0">
                    <a:pos x="988" y="413"/>
                  </a:cxn>
                </a:cxnLst>
                <a:rect l="0" t="0" r="r" b="b"/>
                <a:pathLst>
                  <a:path w="988" h="1400">
                    <a:moveTo>
                      <a:pt x="988" y="413"/>
                    </a:moveTo>
                    <a:cubicBezTo>
                      <a:pt x="726" y="149"/>
                      <a:pt x="371" y="0"/>
                      <a:pt x="0" y="0"/>
                    </a:cubicBezTo>
                    <a:lnTo>
                      <a:pt x="0" y="1400"/>
                    </a:lnTo>
                    <a:lnTo>
                      <a:pt x="988" y="413"/>
                    </a:lnTo>
                    <a:close/>
                  </a:path>
                </a:pathLst>
              </a:custGeom>
              <a:solidFill>
                <a:srgbClr val="93D500"/>
              </a:solidFill>
              <a:ln w="28575">
                <a:solidFill>
                  <a:schemeClr val="bg1"/>
                </a:solidFill>
                <a:prstDash val="solid"/>
                <a:round/>
                <a:headEnd/>
                <a:tailEnd/>
              </a:ln>
            </p:spPr>
            <p:txBody>
              <a:bodyPr vert="horz" wrap="square" lIns="78191" tIns="39095" rIns="78191" bIns="39095" numCol="1" anchor="t" anchorCtr="0" compatLnSpc="1">
                <a:prstTxWarp prst="textNoShape">
                  <a:avLst/>
                </a:prstTxWarp>
              </a:bodyPr>
              <a:lstStyle/>
              <a:p>
                <a:endParaRPr lang="en-GB" sz="1539" dirty="0"/>
              </a:p>
            </p:txBody>
          </p:sp>
          <p:sp>
            <p:nvSpPr>
              <p:cNvPr id="95" name="Freeform 54">
                <a:extLst>
                  <a:ext uri="{FF2B5EF4-FFF2-40B4-BE49-F238E27FC236}">
                    <a16:creationId xmlns:a16="http://schemas.microsoft.com/office/drawing/2014/main" id="{E533FA7F-A75C-42D1-9772-3FD28D14E1F7}"/>
                  </a:ext>
                </a:extLst>
              </p:cNvPr>
              <p:cNvSpPr>
                <a:spLocks/>
              </p:cNvSpPr>
              <p:nvPr/>
            </p:nvSpPr>
            <p:spPr bwMode="auto">
              <a:xfrm>
                <a:off x="4752" y="2397"/>
                <a:ext cx="522" cy="370"/>
              </a:xfrm>
              <a:custGeom>
                <a:avLst/>
                <a:gdLst/>
                <a:ahLst/>
                <a:cxnLst>
                  <a:cxn ang="0">
                    <a:pos x="1392" y="987"/>
                  </a:cxn>
                  <a:cxn ang="0">
                    <a:pos x="988" y="0"/>
                  </a:cxn>
                  <a:cxn ang="0">
                    <a:pos x="0" y="987"/>
                  </a:cxn>
                  <a:cxn ang="0">
                    <a:pos x="1392" y="987"/>
                  </a:cxn>
                </a:cxnLst>
                <a:rect l="0" t="0" r="r" b="b"/>
                <a:pathLst>
                  <a:path w="1392" h="987">
                    <a:moveTo>
                      <a:pt x="1392" y="987"/>
                    </a:moveTo>
                    <a:cubicBezTo>
                      <a:pt x="1392" y="618"/>
                      <a:pt x="1247" y="263"/>
                      <a:pt x="988" y="0"/>
                    </a:cubicBezTo>
                    <a:lnTo>
                      <a:pt x="0" y="987"/>
                    </a:lnTo>
                    <a:lnTo>
                      <a:pt x="1392" y="987"/>
                    </a:lnTo>
                    <a:close/>
                  </a:path>
                </a:pathLst>
              </a:custGeom>
              <a:solidFill>
                <a:srgbClr val="93D500"/>
              </a:solidFill>
              <a:ln w="28575">
                <a:solidFill>
                  <a:schemeClr val="bg1"/>
                </a:solidFill>
                <a:prstDash val="solid"/>
                <a:round/>
                <a:headEnd/>
                <a:tailEnd/>
              </a:ln>
            </p:spPr>
            <p:txBody>
              <a:bodyPr vert="horz" wrap="square" lIns="78191" tIns="39095" rIns="78191" bIns="39095" numCol="1" anchor="t" anchorCtr="0" compatLnSpc="1">
                <a:prstTxWarp prst="textNoShape">
                  <a:avLst/>
                </a:prstTxWarp>
              </a:bodyPr>
              <a:lstStyle/>
              <a:p>
                <a:endParaRPr lang="en-GB" sz="1539" dirty="0"/>
              </a:p>
            </p:txBody>
          </p:sp>
          <p:sp>
            <p:nvSpPr>
              <p:cNvPr id="96" name="Freeform 55">
                <a:extLst>
                  <a:ext uri="{FF2B5EF4-FFF2-40B4-BE49-F238E27FC236}">
                    <a16:creationId xmlns:a16="http://schemas.microsoft.com/office/drawing/2014/main" id="{0D8650DF-60EC-4BA9-AE45-07DA37D29BD3}"/>
                  </a:ext>
                </a:extLst>
              </p:cNvPr>
              <p:cNvSpPr>
                <a:spLocks/>
              </p:cNvSpPr>
              <p:nvPr/>
            </p:nvSpPr>
            <p:spPr bwMode="auto">
              <a:xfrm>
                <a:off x="4752" y="2767"/>
                <a:ext cx="522" cy="370"/>
              </a:xfrm>
              <a:custGeom>
                <a:avLst/>
                <a:gdLst/>
                <a:ahLst/>
                <a:cxnLst>
                  <a:cxn ang="0">
                    <a:pos x="988" y="988"/>
                  </a:cxn>
                  <a:cxn ang="0">
                    <a:pos x="1392" y="0"/>
                  </a:cxn>
                  <a:cxn ang="0">
                    <a:pos x="0" y="0"/>
                  </a:cxn>
                  <a:cxn ang="0">
                    <a:pos x="988" y="988"/>
                  </a:cxn>
                </a:cxnLst>
                <a:rect l="0" t="0" r="r" b="b"/>
                <a:pathLst>
                  <a:path w="1392" h="988">
                    <a:moveTo>
                      <a:pt x="988" y="988"/>
                    </a:moveTo>
                    <a:cubicBezTo>
                      <a:pt x="1247" y="725"/>
                      <a:pt x="1392" y="370"/>
                      <a:pt x="1392" y="0"/>
                    </a:cubicBezTo>
                    <a:lnTo>
                      <a:pt x="0" y="0"/>
                    </a:lnTo>
                    <a:lnTo>
                      <a:pt x="988" y="988"/>
                    </a:lnTo>
                    <a:close/>
                  </a:path>
                </a:pathLst>
              </a:custGeom>
              <a:solidFill>
                <a:srgbClr val="93D500"/>
              </a:solidFill>
              <a:ln w="28575">
                <a:solidFill>
                  <a:schemeClr val="bg1"/>
                </a:solidFill>
                <a:prstDash val="solid"/>
                <a:round/>
                <a:headEnd/>
                <a:tailEnd/>
              </a:ln>
            </p:spPr>
            <p:txBody>
              <a:bodyPr vert="horz" wrap="square" lIns="78191" tIns="39095" rIns="78191" bIns="39095" numCol="1" anchor="t" anchorCtr="0" compatLnSpc="1">
                <a:prstTxWarp prst="textNoShape">
                  <a:avLst/>
                </a:prstTxWarp>
              </a:bodyPr>
              <a:lstStyle/>
              <a:p>
                <a:endParaRPr lang="en-GB" sz="1539" dirty="0"/>
              </a:p>
            </p:txBody>
          </p:sp>
          <p:sp>
            <p:nvSpPr>
              <p:cNvPr id="97" name="Freeform 56">
                <a:extLst>
                  <a:ext uri="{FF2B5EF4-FFF2-40B4-BE49-F238E27FC236}">
                    <a16:creationId xmlns:a16="http://schemas.microsoft.com/office/drawing/2014/main" id="{2E82BA31-6504-4EC9-96E0-1D9B2489A1C5}"/>
                  </a:ext>
                </a:extLst>
              </p:cNvPr>
              <p:cNvSpPr>
                <a:spLocks/>
              </p:cNvSpPr>
              <p:nvPr/>
            </p:nvSpPr>
            <p:spPr bwMode="auto">
              <a:xfrm>
                <a:off x="4752" y="2767"/>
                <a:ext cx="370" cy="525"/>
              </a:xfrm>
              <a:custGeom>
                <a:avLst/>
                <a:gdLst/>
                <a:ahLst/>
                <a:cxnLst>
                  <a:cxn ang="0">
                    <a:pos x="0" y="1400"/>
                  </a:cxn>
                  <a:cxn ang="0">
                    <a:pos x="988" y="988"/>
                  </a:cxn>
                  <a:cxn ang="0">
                    <a:pos x="0" y="0"/>
                  </a:cxn>
                  <a:cxn ang="0">
                    <a:pos x="0" y="1400"/>
                  </a:cxn>
                </a:cxnLst>
                <a:rect l="0" t="0" r="r" b="b"/>
                <a:pathLst>
                  <a:path w="988" h="1400">
                    <a:moveTo>
                      <a:pt x="0" y="1400"/>
                    </a:moveTo>
                    <a:cubicBezTo>
                      <a:pt x="371" y="1400"/>
                      <a:pt x="726" y="1252"/>
                      <a:pt x="988" y="988"/>
                    </a:cubicBezTo>
                    <a:lnTo>
                      <a:pt x="0" y="0"/>
                    </a:lnTo>
                    <a:lnTo>
                      <a:pt x="0" y="1400"/>
                    </a:lnTo>
                    <a:close/>
                  </a:path>
                </a:pathLst>
              </a:custGeom>
              <a:solidFill>
                <a:srgbClr val="93D500"/>
              </a:solidFill>
              <a:ln w="28575">
                <a:solidFill>
                  <a:schemeClr val="bg1"/>
                </a:solidFill>
                <a:prstDash val="solid"/>
                <a:round/>
                <a:headEnd/>
                <a:tailEnd/>
              </a:ln>
            </p:spPr>
            <p:txBody>
              <a:bodyPr vert="horz" wrap="square" lIns="78191" tIns="39095" rIns="78191" bIns="39095" numCol="1" anchor="t" anchorCtr="0" compatLnSpc="1">
                <a:prstTxWarp prst="textNoShape">
                  <a:avLst/>
                </a:prstTxWarp>
              </a:bodyPr>
              <a:lstStyle/>
              <a:p>
                <a:endParaRPr lang="en-GB" sz="1539" dirty="0"/>
              </a:p>
            </p:txBody>
          </p:sp>
          <p:sp>
            <p:nvSpPr>
              <p:cNvPr id="98" name="Freeform 57">
                <a:extLst>
                  <a:ext uri="{FF2B5EF4-FFF2-40B4-BE49-F238E27FC236}">
                    <a16:creationId xmlns:a16="http://schemas.microsoft.com/office/drawing/2014/main" id="{29E1854A-9230-4B00-B3A3-E26785604C95}"/>
                  </a:ext>
                </a:extLst>
              </p:cNvPr>
              <p:cNvSpPr>
                <a:spLocks/>
              </p:cNvSpPr>
              <p:nvPr/>
            </p:nvSpPr>
            <p:spPr bwMode="auto">
              <a:xfrm>
                <a:off x="4382" y="2767"/>
                <a:ext cx="370" cy="525"/>
              </a:xfrm>
              <a:custGeom>
                <a:avLst/>
                <a:gdLst/>
                <a:ahLst/>
                <a:cxnLst>
                  <a:cxn ang="0">
                    <a:pos x="0" y="988"/>
                  </a:cxn>
                  <a:cxn ang="0">
                    <a:pos x="987" y="1400"/>
                  </a:cxn>
                  <a:cxn ang="0">
                    <a:pos x="987" y="0"/>
                  </a:cxn>
                  <a:cxn ang="0">
                    <a:pos x="0" y="988"/>
                  </a:cxn>
                </a:cxnLst>
                <a:rect l="0" t="0" r="r" b="b"/>
                <a:pathLst>
                  <a:path w="987" h="1400">
                    <a:moveTo>
                      <a:pt x="0" y="988"/>
                    </a:moveTo>
                    <a:cubicBezTo>
                      <a:pt x="262" y="1252"/>
                      <a:pt x="617" y="1400"/>
                      <a:pt x="987" y="1400"/>
                    </a:cubicBezTo>
                    <a:lnTo>
                      <a:pt x="987" y="0"/>
                    </a:lnTo>
                    <a:lnTo>
                      <a:pt x="0" y="988"/>
                    </a:lnTo>
                    <a:close/>
                  </a:path>
                </a:pathLst>
              </a:custGeom>
              <a:solidFill>
                <a:srgbClr val="93D500"/>
              </a:solidFill>
              <a:ln w="28575">
                <a:solidFill>
                  <a:schemeClr val="bg1"/>
                </a:solidFill>
                <a:prstDash val="solid"/>
                <a:round/>
                <a:headEnd/>
                <a:tailEnd/>
              </a:ln>
            </p:spPr>
            <p:txBody>
              <a:bodyPr vert="horz" wrap="square" lIns="78191" tIns="39095" rIns="78191" bIns="39095" numCol="1" anchor="t" anchorCtr="0" compatLnSpc="1">
                <a:prstTxWarp prst="textNoShape">
                  <a:avLst/>
                </a:prstTxWarp>
              </a:bodyPr>
              <a:lstStyle/>
              <a:p>
                <a:endParaRPr lang="en-GB" sz="1539" dirty="0"/>
              </a:p>
            </p:txBody>
          </p:sp>
          <p:sp>
            <p:nvSpPr>
              <p:cNvPr id="99" name="Freeform 58">
                <a:extLst>
                  <a:ext uri="{FF2B5EF4-FFF2-40B4-BE49-F238E27FC236}">
                    <a16:creationId xmlns:a16="http://schemas.microsoft.com/office/drawing/2014/main" id="{2F7CD11E-1EBC-4C02-B543-0BFCDCE01957}"/>
                  </a:ext>
                </a:extLst>
              </p:cNvPr>
              <p:cNvSpPr>
                <a:spLocks/>
              </p:cNvSpPr>
              <p:nvPr/>
            </p:nvSpPr>
            <p:spPr bwMode="auto">
              <a:xfrm>
                <a:off x="4230" y="2767"/>
                <a:ext cx="522" cy="370"/>
              </a:xfrm>
              <a:custGeom>
                <a:avLst/>
                <a:gdLst/>
                <a:ahLst/>
                <a:cxnLst>
                  <a:cxn ang="0">
                    <a:pos x="0" y="0"/>
                  </a:cxn>
                  <a:cxn ang="0">
                    <a:pos x="405" y="988"/>
                  </a:cxn>
                  <a:cxn ang="0">
                    <a:pos x="1392" y="0"/>
                  </a:cxn>
                  <a:cxn ang="0">
                    <a:pos x="0" y="0"/>
                  </a:cxn>
                </a:cxnLst>
                <a:rect l="0" t="0" r="r" b="b"/>
                <a:pathLst>
                  <a:path w="1392" h="988">
                    <a:moveTo>
                      <a:pt x="0" y="0"/>
                    </a:moveTo>
                    <a:cubicBezTo>
                      <a:pt x="0" y="370"/>
                      <a:pt x="146" y="725"/>
                      <a:pt x="405" y="988"/>
                    </a:cubicBezTo>
                    <a:lnTo>
                      <a:pt x="1392" y="0"/>
                    </a:lnTo>
                    <a:lnTo>
                      <a:pt x="0" y="0"/>
                    </a:lnTo>
                    <a:close/>
                  </a:path>
                </a:pathLst>
              </a:custGeom>
              <a:solidFill>
                <a:srgbClr val="93D500"/>
              </a:solidFill>
              <a:ln w="28575">
                <a:solidFill>
                  <a:schemeClr val="bg1"/>
                </a:solidFill>
                <a:prstDash val="solid"/>
                <a:round/>
                <a:headEnd/>
                <a:tailEnd/>
              </a:ln>
            </p:spPr>
            <p:txBody>
              <a:bodyPr vert="horz" wrap="square" lIns="78191" tIns="39095" rIns="78191" bIns="39095" numCol="1" anchor="t" anchorCtr="0" compatLnSpc="1">
                <a:prstTxWarp prst="textNoShape">
                  <a:avLst/>
                </a:prstTxWarp>
              </a:bodyPr>
              <a:lstStyle/>
              <a:p>
                <a:endParaRPr lang="en-GB" sz="1539" dirty="0"/>
              </a:p>
            </p:txBody>
          </p:sp>
          <p:sp>
            <p:nvSpPr>
              <p:cNvPr id="108" name="Freeform 59">
                <a:extLst>
                  <a:ext uri="{FF2B5EF4-FFF2-40B4-BE49-F238E27FC236}">
                    <a16:creationId xmlns:a16="http://schemas.microsoft.com/office/drawing/2014/main" id="{A3327773-E593-42E7-A988-0FF36A0859ED}"/>
                  </a:ext>
                </a:extLst>
              </p:cNvPr>
              <p:cNvSpPr>
                <a:spLocks/>
              </p:cNvSpPr>
              <p:nvPr/>
            </p:nvSpPr>
            <p:spPr bwMode="auto">
              <a:xfrm>
                <a:off x="4230" y="2397"/>
                <a:ext cx="522" cy="370"/>
              </a:xfrm>
              <a:custGeom>
                <a:avLst/>
                <a:gdLst/>
                <a:ahLst/>
                <a:cxnLst>
                  <a:cxn ang="0">
                    <a:pos x="405" y="0"/>
                  </a:cxn>
                  <a:cxn ang="0">
                    <a:pos x="0" y="987"/>
                  </a:cxn>
                  <a:cxn ang="0">
                    <a:pos x="1392" y="987"/>
                  </a:cxn>
                  <a:cxn ang="0">
                    <a:pos x="405" y="0"/>
                  </a:cxn>
                </a:cxnLst>
                <a:rect l="0" t="0" r="r" b="b"/>
                <a:pathLst>
                  <a:path w="1392" h="987">
                    <a:moveTo>
                      <a:pt x="405" y="0"/>
                    </a:moveTo>
                    <a:cubicBezTo>
                      <a:pt x="146" y="263"/>
                      <a:pt x="0" y="618"/>
                      <a:pt x="0" y="987"/>
                    </a:cubicBezTo>
                    <a:lnTo>
                      <a:pt x="1392" y="987"/>
                    </a:lnTo>
                    <a:lnTo>
                      <a:pt x="405" y="0"/>
                    </a:lnTo>
                    <a:close/>
                  </a:path>
                </a:pathLst>
              </a:custGeom>
              <a:solidFill>
                <a:srgbClr val="93D500"/>
              </a:solidFill>
              <a:ln w="28575">
                <a:solidFill>
                  <a:schemeClr val="bg1"/>
                </a:solidFill>
                <a:prstDash val="solid"/>
                <a:round/>
                <a:headEnd/>
                <a:tailEnd/>
              </a:ln>
            </p:spPr>
            <p:txBody>
              <a:bodyPr vert="horz" wrap="square" lIns="78191" tIns="39095" rIns="78191" bIns="39095" numCol="1" anchor="t" anchorCtr="0" compatLnSpc="1">
                <a:prstTxWarp prst="textNoShape">
                  <a:avLst/>
                </a:prstTxWarp>
              </a:bodyPr>
              <a:lstStyle/>
              <a:p>
                <a:endParaRPr lang="en-GB" sz="1539" dirty="0"/>
              </a:p>
            </p:txBody>
          </p:sp>
          <p:sp>
            <p:nvSpPr>
              <p:cNvPr id="109" name="Freeform 60">
                <a:extLst>
                  <a:ext uri="{FF2B5EF4-FFF2-40B4-BE49-F238E27FC236}">
                    <a16:creationId xmlns:a16="http://schemas.microsoft.com/office/drawing/2014/main" id="{1EAB6824-80E5-4D7A-A8F0-CBD6D0828D48}"/>
                  </a:ext>
                </a:extLst>
              </p:cNvPr>
              <p:cNvSpPr>
                <a:spLocks/>
              </p:cNvSpPr>
              <p:nvPr/>
            </p:nvSpPr>
            <p:spPr bwMode="auto">
              <a:xfrm>
                <a:off x="4382" y="2242"/>
                <a:ext cx="370" cy="525"/>
              </a:xfrm>
              <a:custGeom>
                <a:avLst/>
                <a:gdLst/>
                <a:ahLst/>
                <a:cxnLst>
                  <a:cxn ang="0">
                    <a:pos x="987" y="0"/>
                  </a:cxn>
                  <a:cxn ang="0">
                    <a:pos x="0" y="413"/>
                  </a:cxn>
                  <a:cxn ang="0">
                    <a:pos x="987" y="1400"/>
                  </a:cxn>
                  <a:cxn ang="0">
                    <a:pos x="987" y="0"/>
                  </a:cxn>
                </a:cxnLst>
                <a:rect l="0" t="0" r="r" b="b"/>
                <a:pathLst>
                  <a:path w="987" h="1400">
                    <a:moveTo>
                      <a:pt x="987" y="0"/>
                    </a:moveTo>
                    <a:cubicBezTo>
                      <a:pt x="617" y="0"/>
                      <a:pt x="262" y="149"/>
                      <a:pt x="0" y="413"/>
                    </a:cubicBezTo>
                    <a:lnTo>
                      <a:pt x="987" y="1400"/>
                    </a:lnTo>
                    <a:lnTo>
                      <a:pt x="987" y="0"/>
                    </a:lnTo>
                    <a:close/>
                  </a:path>
                </a:pathLst>
              </a:custGeom>
              <a:solidFill>
                <a:srgbClr val="93D500"/>
              </a:solidFill>
              <a:ln w="28575">
                <a:solidFill>
                  <a:schemeClr val="bg1"/>
                </a:solidFill>
                <a:prstDash val="solid"/>
                <a:round/>
                <a:headEnd/>
                <a:tailEnd/>
              </a:ln>
            </p:spPr>
            <p:txBody>
              <a:bodyPr vert="horz" wrap="square" lIns="78191" tIns="39095" rIns="78191" bIns="39095" numCol="1" anchor="t" anchorCtr="0" compatLnSpc="1">
                <a:prstTxWarp prst="textNoShape">
                  <a:avLst/>
                </a:prstTxWarp>
              </a:bodyPr>
              <a:lstStyle/>
              <a:p>
                <a:endParaRPr lang="en-GB" sz="1539" dirty="0"/>
              </a:p>
            </p:txBody>
          </p:sp>
        </p:grpSp>
        <p:sp>
          <p:nvSpPr>
            <p:cNvPr id="65" name="Oval 64">
              <a:extLst>
                <a:ext uri="{FF2B5EF4-FFF2-40B4-BE49-F238E27FC236}">
                  <a16:creationId xmlns:a16="http://schemas.microsoft.com/office/drawing/2014/main" id="{B627E22D-EAEB-4ED7-B9B9-1CE77944E4F1}"/>
                </a:ext>
              </a:extLst>
            </p:cNvPr>
            <p:cNvSpPr/>
            <p:nvPr/>
          </p:nvSpPr>
          <p:spPr bwMode="ltGray">
            <a:xfrm>
              <a:off x="3233734" y="4495238"/>
              <a:ext cx="1080000" cy="1080000"/>
            </a:xfrm>
            <a:prstGeom prst="ellipse">
              <a:avLst/>
            </a:prstGeom>
            <a:solidFill>
              <a:srgbClr val="0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a:solidFill>
                  <a:schemeClr val="bg1"/>
                </a:solidFill>
              </a:endParaRPr>
            </a:p>
          </p:txBody>
        </p:sp>
        <p:sp>
          <p:nvSpPr>
            <p:cNvPr id="66" name="Oval 65">
              <a:extLst>
                <a:ext uri="{FF2B5EF4-FFF2-40B4-BE49-F238E27FC236}">
                  <a16:creationId xmlns:a16="http://schemas.microsoft.com/office/drawing/2014/main" id="{FE3F8441-1C83-4EAC-9B4D-333B7510F5C7}"/>
                </a:ext>
              </a:extLst>
            </p:cNvPr>
            <p:cNvSpPr/>
            <p:nvPr/>
          </p:nvSpPr>
          <p:spPr bwMode="ltGray">
            <a:xfrm>
              <a:off x="3233734" y="3278190"/>
              <a:ext cx="1080000" cy="1080000"/>
            </a:xfrm>
            <a:prstGeom prst="ellipse">
              <a:avLst/>
            </a:prstGeom>
            <a:solidFill>
              <a:srgbClr val="0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a:solidFill>
                  <a:schemeClr val="accent2"/>
                </a:solidFill>
              </a:endParaRPr>
            </a:p>
          </p:txBody>
        </p:sp>
        <p:sp>
          <p:nvSpPr>
            <p:cNvPr id="67" name="Oval 66">
              <a:extLst>
                <a:ext uri="{FF2B5EF4-FFF2-40B4-BE49-F238E27FC236}">
                  <a16:creationId xmlns:a16="http://schemas.microsoft.com/office/drawing/2014/main" id="{2C429F1E-2096-4460-85AA-D1AB3263EF58}"/>
                </a:ext>
              </a:extLst>
            </p:cNvPr>
            <p:cNvSpPr/>
            <p:nvPr/>
          </p:nvSpPr>
          <p:spPr bwMode="ltGray">
            <a:xfrm>
              <a:off x="6196925" y="4495238"/>
              <a:ext cx="1080000" cy="1080000"/>
            </a:xfrm>
            <a:prstGeom prst="ellipse">
              <a:avLst/>
            </a:prstGeom>
            <a:solidFill>
              <a:srgbClr val="0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a:solidFill>
                  <a:schemeClr val="bg1"/>
                </a:solidFill>
              </a:endParaRPr>
            </a:p>
          </p:txBody>
        </p:sp>
        <p:sp>
          <p:nvSpPr>
            <p:cNvPr id="68" name="Oval 67">
              <a:extLst>
                <a:ext uri="{FF2B5EF4-FFF2-40B4-BE49-F238E27FC236}">
                  <a16:creationId xmlns:a16="http://schemas.microsoft.com/office/drawing/2014/main" id="{ADEB343B-9114-4A0A-BA3A-64A002A5B855}"/>
                </a:ext>
              </a:extLst>
            </p:cNvPr>
            <p:cNvSpPr/>
            <p:nvPr/>
          </p:nvSpPr>
          <p:spPr bwMode="ltGray">
            <a:xfrm>
              <a:off x="6196925" y="3278190"/>
              <a:ext cx="1080000" cy="108000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a:solidFill>
                  <a:schemeClr val="bg1"/>
                </a:solidFill>
              </a:endParaRPr>
            </a:p>
          </p:txBody>
        </p:sp>
        <p:sp>
          <p:nvSpPr>
            <p:cNvPr id="69" name="Oval 68">
              <a:extLst>
                <a:ext uri="{FF2B5EF4-FFF2-40B4-BE49-F238E27FC236}">
                  <a16:creationId xmlns:a16="http://schemas.microsoft.com/office/drawing/2014/main" id="{6D9553ED-DA1A-4FE7-A098-D567DCBEFFA2}"/>
                </a:ext>
              </a:extLst>
            </p:cNvPr>
            <p:cNvSpPr/>
            <p:nvPr/>
          </p:nvSpPr>
          <p:spPr bwMode="ltGray">
            <a:xfrm>
              <a:off x="5336230" y="2349097"/>
              <a:ext cx="1080000" cy="108000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a:solidFill>
                  <a:schemeClr val="bg1"/>
                </a:solidFill>
              </a:endParaRPr>
            </a:p>
          </p:txBody>
        </p:sp>
        <p:sp>
          <p:nvSpPr>
            <p:cNvPr id="70" name="Oval 69">
              <a:extLst>
                <a:ext uri="{FF2B5EF4-FFF2-40B4-BE49-F238E27FC236}">
                  <a16:creationId xmlns:a16="http://schemas.microsoft.com/office/drawing/2014/main" id="{3BE20A41-260D-4607-A156-00D5C12C744B}"/>
                </a:ext>
              </a:extLst>
            </p:cNvPr>
            <p:cNvSpPr/>
            <p:nvPr/>
          </p:nvSpPr>
          <p:spPr bwMode="ltGray">
            <a:xfrm>
              <a:off x="4094311" y="2349097"/>
              <a:ext cx="1080000" cy="108000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a:solidFill>
                  <a:schemeClr val="bg1"/>
                </a:solidFill>
              </a:endParaRPr>
            </a:p>
          </p:txBody>
        </p:sp>
        <p:sp>
          <p:nvSpPr>
            <p:cNvPr id="71" name="Oval 70">
              <a:extLst>
                <a:ext uri="{FF2B5EF4-FFF2-40B4-BE49-F238E27FC236}">
                  <a16:creationId xmlns:a16="http://schemas.microsoft.com/office/drawing/2014/main" id="{A4FAAAB4-76BB-4DC7-827D-9EEF2863B2B2}"/>
                </a:ext>
              </a:extLst>
            </p:cNvPr>
            <p:cNvSpPr/>
            <p:nvPr/>
          </p:nvSpPr>
          <p:spPr bwMode="ltGray">
            <a:xfrm>
              <a:off x="5336230" y="5390685"/>
              <a:ext cx="1080000" cy="108000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a:solidFill>
                  <a:schemeClr val="bg1"/>
                </a:solidFill>
              </a:endParaRPr>
            </a:p>
          </p:txBody>
        </p:sp>
        <p:sp>
          <p:nvSpPr>
            <p:cNvPr id="72" name="Oval 71">
              <a:extLst>
                <a:ext uri="{FF2B5EF4-FFF2-40B4-BE49-F238E27FC236}">
                  <a16:creationId xmlns:a16="http://schemas.microsoft.com/office/drawing/2014/main" id="{02589153-5A11-4AA2-A1F8-9CB2D5D2E193}"/>
                </a:ext>
              </a:extLst>
            </p:cNvPr>
            <p:cNvSpPr/>
            <p:nvPr/>
          </p:nvSpPr>
          <p:spPr bwMode="ltGray">
            <a:xfrm>
              <a:off x="4094311" y="5390685"/>
              <a:ext cx="1080000" cy="108000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a:solidFill>
                  <a:schemeClr val="bg1"/>
                </a:solidFill>
              </a:endParaRPr>
            </a:p>
          </p:txBody>
        </p:sp>
        <p:sp>
          <p:nvSpPr>
            <p:cNvPr id="73" name="Oval 72">
              <a:extLst>
                <a:ext uri="{FF2B5EF4-FFF2-40B4-BE49-F238E27FC236}">
                  <a16:creationId xmlns:a16="http://schemas.microsoft.com/office/drawing/2014/main" id="{7176DD46-8C7E-4CDB-99E4-7F8182EC8DD9}"/>
                </a:ext>
              </a:extLst>
            </p:cNvPr>
            <p:cNvSpPr/>
            <p:nvPr/>
          </p:nvSpPr>
          <p:spPr bwMode="ltGray">
            <a:xfrm>
              <a:off x="3323734" y="3368190"/>
              <a:ext cx="900000" cy="900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40" b="1" dirty="0">
                  <a:solidFill>
                    <a:schemeClr val="tx1"/>
                  </a:solidFill>
                </a:rPr>
                <a:t>Distribution Automation &amp; FLISR</a:t>
              </a:r>
            </a:p>
          </p:txBody>
        </p:sp>
        <p:sp>
          <p:nvSpPr>
            <p:cNvPr id="84" name="Oval 83">
              <a:extLst>
                <a:ext uri="{FF2B5EF4-FFF2-40B4-BE49-F238E27FC236}">
                  <a16:creationId xmlns:a16="http://schemas.microsoft.com/office/drawing/2014/main" id="{8ECEAAB0-C4F0-4515-94EE-10C52248AD87}"/>
                </a:ext>
              </a:extLst>
            </p:cNvPr>
            <p:cNvSpPr/>
            <p:nvPr/>
          </p:nvSpPr>
          <p:spPr bwMode="ltGray">
            <a:xfrm>
              <a:off x="6291025" y="3368190"/>
              <a:ext cx="900000" cy="900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70" b="1" dirty="0">
                  <a:solidFill>
                    <a:schemeClr val="tx1"/>
                  </a:solidFill>
                </a:rPr>
                <a:t>Distributed and Backup Generation</a:t>
              </a:r>
            </a:p>
          </p:txBody>
        </p:sp>
        <p:sp>
          <p:nvSpPr>
            <p:cNvPr id="85" name="Oval 84">
              <a:extLst>
                <a:ext uri="{FF2B5EF4-FFF2-40B4-BE49-F238E27FC236}">
                  <a16:creationId xmlns:a16="http://schemas.microsoft.com/office/drawing/2014/main" id="{AFDB9FD8-8232-4408-B61A-8684A2C086A9}"/>
                </a:ext>
              </a:extLst>
            </p:cNvPr>
            <p:cNvSpPr/>
            <p:nvPr/>
          </p:nvSpPr>
          <p:spPr bwMode="ltGray">
            <a:xfrm>
              <a:off x="3323734" y="4582945"/>
              <a:ext cx="900000" cy="900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solidFill>
                    <a:schemeClr val="tx1"/>
                  </a:solidFill>
                </a:rPr>
                <a:t>Software Platforms</a:t>
              </a:r>
            </a:p>
          </p:txBody>
        </p:sp>
        <p:sp>
          <p:nvSpPr>
            <p:cNvPr id="86" name="Oval 85">
              <a:extLst>
                <a:ext uri="{FF2B5EF4-FFF2-40B4-BE49-F238E27FC236}">
                  <a16:creationId xmlns:a16="http://schemas.microsoft.com/office/drawing/2014/main" id="{6488A6C6-BC8E-441B-8E80-6DE83F41F03C}"/>
                </a:ext>
              </a:extLst>
            </p:cNvPr>
            <p:cNvSpPr/>
            <p:nvPr/>
          </p:nvSpPr>
          <p:spPr bwMode="ltGray">
            <a:xfrm>
              <a:off x="6291025" y="4582945"/>
              <a:ext cx="900000" cy="900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b="1" dirty="0">
                  <a:solidFill>
                    <a:schemeClr val="tx1"/>
                  </a:solidFill>
                </a:rPr>
                <a:t>Grid Monitoring and Control</a:t>
              </a:r>
            </a:p>
          </p:txBody>
        </p:sp>
        <p:sp>
          <p:nvSpPr>
            <p:cNvPr id="88" name="Oval 87">
              <a:extLst>
                <a:ext uri="{FF2B5EF4-FFF2-40B4-BE49-F238E27FC236}">
                  <a16:creationId xmlns:a16="http://schemas.microsoft.com/office/drawing/2014/main" id="{4F33F6DC-AF61-4648-B9B6-E743F68D348B}"/>
                </a:ext>
              </a:extLst>
            </p:cNvPr>
            <p:cNvSpPr/>
            <p:nvPr/>
          </p:nvSpPr>
          <p:spPr bwMode="ltGray">
            <a:xfrm>
              <a:off x="4189230" y="5482945"/>
              <a:ext cx="900000" cy="900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20" b="1" dirty="0">
                  <a:solidFill>
                    <a:schemeClr val="tx1"/>
                  </a:solidFill>
                </a:rPr>
                <a:t>Microgrids</a:t>
              </a:r>
            </a:p>
          </p:txBody>
        </p:sp>
        <p:sp>
          <p:nvSpPr>
            <p:cNvPr id="89" name="Oval 88">
              <a:extLst>
                <a:ext uri="{FF2B5EF4-FFF2-40B4-BE49-F238E27FC236}">
                  <a16:creationId xmlns:a16="http://schemas.microsoft.com/office/drawing/2014/main" id="{F78316E4-1056-4083-BA95-7BBA204A422B}"/>
                </a:ext>
              </a:extLst>
            </p:cNvPr>
            <p:cNvSpPr/>
            <p:nvPr/>
          </p:nvSpPr>
          <p:spPr bwMode="ltGray">
            <a:xfrm>
              <a:off x="5429645" y="5482945"/>
              <a:ext cx="900000" cy="900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solidFill>
                    <a:schemeClr val="tx1"/>
                  </a:solidFill>
                </a:rPr>
                <a:t>Hardened Grid Assets</a:t>
              </a:r>
            </a:p>
          </p:txBody>
        </p:sp>
        <p:sp>
          <p:nvSpPr>
            <p:cNvPr id="90" name="Oval 89">
              <a:extLst>
                <a:ext uri="{FF2B5EF4-FFF2-40B4-BE49-F238E27FC236}">
                  <a16:creationId xmlns:a16="http://schemas.microsoft.com/office/drawing/2014/main" id="{84F157C1-F7F9-449E-ACCD-D588305AF884}"/>
                </a:ext>
              </a:extLst>
            </p:cNvPr>
            <p:cNvSpPr/>
            <p:nvPr/>
          </p:nvSpPr>
          <p:spPr bwMode="ltGray">
            <a:xfrm>
              <a:off x="4181956" y="2442312"/>
              <a:ext cx="900000" cy="900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solidFill>
                    <a:schemeClr val="tx1"/>
                  </a:solidFill>
                </a:rPr>
                <a:t>Smart Meters</a:t>
              </a:r>
            </a:p>
          </p:txBody>
        </p:sp>
        <p:sp>
          <p:nvSpPr>
            <p:cNvPr id="91" name="Oval 90">
              <a:extLst>
                <a:ext uri="{FF2B5EF4-FFF2-40B4-BE49-F238E27FC236}">
                  <a16:creationId xmlns:a16="http://schemas.microsoft.com/office/drawing/2014/main" id="{7E96FDAB-78FA-4DEC-A4B8-28AD0B143CAA}"/>
                </a:ext>
              </a:extLst>
            </p:cNvPr>
            <p:cNvSpPr/>
            <p:nvPr/>
          </p:nvSpPr>
          <p:spPr bwMode="ltGray">
            <a:xfrm>
              <a:off x="5429644" y="2442312"/>
              <a:ext cx="900000" cy="9000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solidFill>
                    <a:schemeClr val="tx1"/>
                  </a:solidFill>
                </a:rPr>
                <a:t>Energy Storage</a:t>
              </a:r>
            </a:p>
          </p:txBody>
        </p:sp>
        <p:sp>
          <p:nvSpPr>
            <p:cNvPr id="92" name="Oval 91">
              <a:extLst>
                <a:ext uri="{FF2B5EF4-FFF2-40B4-BE49-F238E27FC236}">
                  <a16:creationId xmlns:a16="http://schemas.microsoft.com/office/drawing/2014/main" id="{42EC59F9-9361-447A-8C42-706FB47AC7CB}"/>
                </a:ext>
              </a:extLst>
            </p:cNvPr>
            <p:cNvSpPr/>
            <p:nvPr/>
          </p:nvSpPr>
          <p:spPr bwMode="ltGray">
            <a:xfrm>
              <a:off x="4410596" y="3564607"/>
              <a:ext cx="1714321" cy="1714321"/>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68" b="1" i="1" dirty="0">
                <a:solidFill>
                  <a:srgbClr val="968C6D"/>
                </a:solidFill>
              </a:endParaRPr>
            </a:p>
          </p:txBody>
        </p:sp>
        <p:sp>
          <p:nvSpPr>
            <p:cNvPr id="93" name="Oval 92">
              <a:extLst>
                <a:ext uri="{FF2B5EF4-FFF2-40B4-BE49-F238E27FC236}">
                  <a16:creationId xmlns:a16="http://schemas.microsoft.com/office/drawing/2014/main" id="{63AC4FCA-DEDB-4444-A6F0-606AD2A48E1B}"/>
                </a:ext>
              </a:extLst>
            </p:cNvPr>
            <p:cNvSpPr/>
            <p:nvPr/>
          </p:nvSpPr>
          <p:spPr bwMode="ltGray">
            <a:xfrm>
              <a:off x="4486796" y="3640807"/>
              <a:ext cx="1561921" cy="1561921"/>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368" b="1" dirty="0">
                  <a:solidFill>
                    <a:schemeClr val="tx1"/>
                  </a:solidFill>
                </a:rPr>
                <a:t>Building a Smarter Grid</a:t>
              </a:r>
            </a:p>
          </p:txBody>
        </p:sp>
      </p:grpSp>
    </p:spTree>
    <p:extLst>
      <p:ext uri="{BB962C8B-B14F-4D97-AF65-F5344CB8AC3E}">
        <p14:creationId xmlns:p14="http://schemas.microsoft.com/office/powerpoint/2010/main" val="208011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kgqvrnF8Fzi_tcq_HYGlb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ejKxREGfLqN8q9QZRQe16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dgIwV7ctZiIbWIz97EMd6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zQuVA6AkK908wfbQ9Hcmvw"/>
</p:tagLst>
</file>

<file path=ppt/theme/theme1.xml><?xml version="1.0" encoding="utf-8"?>
<a:theme xmlns:a="http://schemas.openxmlformats.org/drawingml/2006/main" name="Guidehouse">
  <a:themeElements>
    <a:clrScheme name="Guidehouse Colors">
      <a:dk1>
        <a:srgbClr val="000000"/>
      </a:dk1>
      <a:lt1>
        <a:srgbClr val="FFFFFF"/>
      </a:lt1>
      <a:dk2>
        <a:srgbClr val="7F7F7F"/>
      </a:dk2>
      <a:lt2>
        <a:srgbClr val="F4F4F4"/>
      </a:lt2>
      <a:accent1>
        <a:srgbClr val="93D500"/>
      </a:accent1>
      <a:accent2>
        <a:srgbClr val="40840B"/>
      </a:accent2>
      <a:accent3>
        <a:srgbClr val="FADC33"/>
      </a:accent3>
      <a:accent4>
        <a:srgbClr val="F9B723"/>
      </a:accent4>
      <a:accent5>
        <a:srgbClr val="F26931"/>
      </a:accent5>
      <a:accent6>
        <a:srgbClr val="1F55C9"/>
      </a:accent6>
      <a:hlink>
        <a:srgbClr val="40840B"/>
      </a:hlink>
      <a:folHlink>
        <a:srgbClr val="40840B"/>
      </a:folHlink>
    </a:clrScheme>
    <a:fontScheme name="Guidehouse Fonts">
      <a:majorFont>
        <a:latin typeface="Arial"/>
        <a:ea typeface=""/>
        <a:cs typeface=""/>
      </a:majorFont>
      <a:minorFont>
        <a:latin typeface="Arial"/>
        <a:ea typeface=""/>
        <a:cs typeface=""/>
      </a:minorFont>
    </a:fontScheme>
    <a:fmtScheme name="Guidehouse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800"/>
        </a:defPPr>
      </a:lstStyle>
      <a:style>
        <a:lnRef idx="0">
          <a:schemeClr val="accent1"/>
        </a:lnRef>
        <a:fillRef idx="1">
          <a:schemeClr val="accent1"/>
        </a:fillRef>
        <a:effectRef idx="0">
          <a:srgbClr val="000000"/>
        </a:effectRef>
        <a:fontRef idx="minor">
          <a:schemeClr val="lt1"/>
        </a:fontRef>
      </a:style>
    </a:spDef>
    <a:lnDef>
      <a:spPr>
        <a:ln w="12700" cap="sq"/>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182880" indent="-182880">
          <a:lnSpc>
            <a:spcPct val="100000"/>
          </a:lnSpc>
          <a:spcBef>
            <a:spcPts val="1200"/>
          </a:spcBef>
          <a:buSzPct val="100000"/>
          <a:buFont typeface="Arial"/>
          <a:buChar char="•"/>
          <a:defRPr sz="1800"/>
        </a:defPPr>
      </a:lstStyle>
    </a:txDef>
  </a:objectDefaults>
  <a:extraClrSchemeLst/>
  <a:custClrLst>
    <a:custClr name="Guidehouse Green">
      <a:srgbClr val="93D500"/>
    </a:custClr>
    <a:custClr name="Guidehouse Light Green">
      <a:srgbClr val="C3EC0C"/>
    </a:custClr>
    <a:custClr name="Guidehouse Yellow">
      <a:srgbClr val="FADC33"/>
    </a:custClr>
    <a:custClr name="Dark Green">
      <a:srgbClr val="40840B"/>
    </a:custClr>
    <a:custClr name="Blue">
      <a:srgbClr val="1F55C9"/>
    </a:custClr>
    <a:custClr name="Light Orange">
      <a:srgbClr val="F9B723"/>
    </a:custClr>
    <a:custClr name="Orange">
      <a:srgbClr val="F26931"/>
    </a:custClr>
    <a:custClr name="Light Gray">
      <a:srgbClr val="F4F4F4"/>
    </a:custClr>
    <a:custClr name="Gray">
      <a:srgbClr val="E5E5E5"/>
    </a:custClr>
    <a:custClr name="Medium Gray">
      <a:srgbClr val="7F7F7F"/>
    </a:custClr>
    <a:custClr name="Dark Gray">
      <a:srgbClr val="262626"/>
    </a:custClr>
  </a:custClrLst>
  <a:extLst>
    <a:ext uri="{05A4C25C-085E-4340-85A3-A5531E510DB2}">
      <thm15:themeFamily xmlns:thm15="http://schemas.microsoft.com/office/thememl/2012/main" name="GH Insights_Template_wide_arial_3-2020_Interim_v1" id="{99686188-703E-4036-A3E6-B72D68A173B3}" vid="{B042A37D-A579-480B-ABDF-BEFD25CF35DD}"/>
    </a:ext>
  </a:extLst>
</a:theme>
</file>

<file path=ppt/theme/theme2.xml><?xml version="1.0" encoding="utf-8"?>
<a:theme xmlns:a="http://schemas.openxmlformats.org/drawingml/2006/main" name="Guidehouse">
  <a:themeElements>
    <a:clrScheme name="Guidehouse Colors">
      <a:dk1>
        <a:srgbClr val="000000"/>
      </a:dk1>
      <a:lt1>
        <a:srgbClr val="FFFFFF"/>
      </a:lt1>
      <a:dk2>
        <a:srgbClr val="7F7F7F"/>
      </a:dk2>
      <a:lt2>
        <a:srgbClr val="F4F4F4"/>
      </a:lt2>
      <a:accent1>
        <a:srgbClr val="93D500"/>
      </a:accent1>
      <a:accent2>
        <a:srgbClr val="40840B"/>
      </a:accent2>
      <a:accent3>
        <a:srgbClr val="FADC33"/>
      </a:accent3>
      <a:accent4>
        <a:srgbClr val="F9B723"/>
      </a:accent4>
      <a:accent5>
        <a:srgbClr val="F26931"/>
      </a:accent5>
      <a:accent6>
        <a:srgbClr val="1F55C9"/>
      </a:accent6>
      <a:hlink>
        <a:srgbClr val="40840B"/>
      </a:hlink>
      <a:folHlink>
        <a:srgbClr val="40840B"/>
      </a:folHlink>
    </a:clrScheme>
    <a:fontScheme name="Guidehouse Fonts">
      <a:majorFont>
        <a:latin typeface="Arial"/>
        <a:ea typeface=""/>
        <a:cs typeface=""/>
      </a:majorFont>
      <a:minorFont>
        <a:latin typeface="Arial"/>
        <a:ea typeface=""/>
        <a:cs typeface=""/>
      </a:minorFont>
    </a:fontScheme>
    <a:fmtScheme name="Guidehouse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800"/>
        </a:defPPr>
      </a:lstStyle>
      <a:style>
        <a:lnRef idx="0">
          <a:schemeClr val="accent1"/>
        </a:lnRef>
        <a:fillRef idx="1">
          <a:schemeClr val="accent1"/>
        </a:fillRef>
        <a:effectRef idx="0">
          <a:srgbClr val="000000"/>
        </a:effectRef>
        <a:fontRef idx="minor">
          <a:schemeClr val="lt1"/>
        </a:fontRef>
      </a:style>
    </a:spDef>
    <a:lnDef>
      <a:spPr>
        <a:ln w="12700" cap="sq"/>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182880" indent="-182880">
          <a:lnSpc>
            <a:spcPct val="100000"/>
          </a:lnSpc>
          <a:spcBef>
            <a:spcPts val="1200"/>
          </a:spcBef>
          <a:buSzPct val="100000"/>
          <a:buFont typeface="Arial"/>
          <a:buChar char="•"/>
          <a:defRPr sz="1800"/>
        </a:defPPr>
      </a:lstStyle>
    </a:txDef>
  </a:objectDefaults>
  <a:extraClrSchemeLst/>
  <a:custClrLst>
    <a:custClr name="Guidehouse Green">
      <a:srgbClr val="93D500"/>
    </a:custClr>
    <a:custClr name="Guidehouse Light Green">
      <a:srgbClr val="C3EC0C"/>
    </a:custClr>
    <a:custClr name="Guidehouse Yellow">
      <a:srgbClr val="FADC33"/>
    </a:custClr>
    <a:custClr name="Dark Green">
      <a:srgbClr val="40840B"/>
    </a:custClr>
    <a:custClr name="Blue">
      <a:srgbClr val="1F55C9"/>
    </a:custClr>
    <a:custClr name="Light Orange">
      <a:srgbClr val="F9B723"/>
    </a:custClr>
    <a:custClr name="Orange">
      <a:srgbClr val="F26931"/>
    </a:custClr>
    <a:custClr name="Light Gray">
      <a:srgbClr val="F4F4F4"/>
    </a:custClr>
    <a:custClr name="Gray">
      <a:srgbClr val="E5E5E5"/>
    </a:custClr>
    <a:custClr name="Medium Gray">
      <a:srgbClr val="7F7F7F"/>
    </a:custClr>
    <a:custClr name="Dark Gray">
      <a:srgbClr val="262626"/>
    </a:custClr>
  </a:custClrLst>
</a:theme>
</file>

<file path=ppt/theme/theme3.xml><?xml version="1.0" encoding="utf-8"?>
<a:theme xmlns:a="http://schemas.openxmlformats.org/drawingml/2006/main" name="Guidehouse">
  <a:themeElements>
    <a:clrScheme name="Guidehouse Colors">
      <a:dk1>
        <a:srgbClr val="000000"/>
      </a:dk1>
      <a:lt1>
        <a:srgbClr val="FFFFFF"/>
      </a:lt1>
      <a:dk2>
        <a:srgbClr val="7F7F7F"/>
      </a:dk2>
      <a:lt2>
        <a:srgbClr val="F4F4F4"/>
      </a:lt2>
      <a:accent1>
        <a:srgbClr val="93D500"/>
      </a:accent1>
      <a:accent2>
        <a:srgbClr val="40840B"/>
      </a:accent2>
      <a:accent3>
        <a:srgbClr val="FADC33"/>
      </a:accent3>
      <a:accent4>
        <a:srgbClr val="F9B723"/>
      </a:accent4>
      <a:accent5>
        <a:srgbClr val="F26931"/>
      </a:accent5>
      <a:accent6>
        <a:srgbClr val="1F55C9"/>
      </a:accent6>
      <a:hlink>
        <a:srgbClr val="40840B"/>
      </a:hlink>
      <a:folHlink>
        <a:srgbClr val="40840B"/>
      </a:folHlink>
    </a:clrScheme>
    <a:fontScheme name="Guidehouse Fonts">
      <a:majorFont>
        <a:latin typeface="Arial"/>
        <a:ea typeface=""/>
        <a:cs typeface=""/>
      </a:majorFont>
      <a:minorFont>
        <a:latin typeface="Arial"/>
        <a:ea typeface=""/>
        <a:cs typeface=""/>
      </a:minorFont>
    </a:fontScheme>
    <a:fmtScheme name="Guidehouse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800"/>
        </a:defPPr>
      </a:lstStyle>
      <a:style>
        <a:lnRef idx="0">
          <a:schemeClr val="accent1"/>
        </a:lnRef>
        <a:fillRef idx="1">
          <a:schemeClr val="accent1"/>
        </a:fillRef>
        <a:effectRef idx="0">
          <a:srgbClr val="000000"/>
        </a:effectRef>
        <a:fontRef idx="minor">
          <a:schemeClr val="lt1"/>
        </a:fontRef>
      </a:style>
    </a:spDef>
    <a:lnDef>
      <a:spPr>
        <a:ln w="12700" cap="sq"/>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182880" indent="-182880">
          <a:lnSpc>
            <a:spcPct val="100000"/>
          </a:lnSpc>
          <a:spcBef>
            <a:spcPts val="1200"/>
          </a:spcBef>
          <a:buSzPct val="100000"/>
          <a:buFont typeface="Arial"/>
          <a:buChar char="•"/>
          <a:defRPr sz="1800"/>
        </a:defPPr>
      </a:lstStyle>
    </a:txDef>
  </a:objectDefaults>
  <a:extraClrSchemeLst/>
  <a:custClrLst>
    <a:custClr name="Guidehouse Green">
      <a:srgbClr val="93D500"/>
    </a:custClr>
    <a:custClr name="Guidehouse Light Green">
      <a:srgbClr val="C3EC0C"/>
    </a:custClr>
    <a:custClr name="Guidehouse Yellow">
      <a:srgbClr val="FADC33"/>
    </a:custClr>
    <a:custClr name="Dark Green">
      <a:srgbClr val="40840B"/>
    </a:custClr>
    <a:custClr name="Blue">
      <a:srgbClr val="1F55C9"/>
    </a:custClr>
    <a:custClr name="Light Orange">
      <a:srgbClr val="F9B723"/>
    </a:custClr>
    <a:custClr name="Orange">
      <a:srgbClr val="F26931"/>
    </a:custClr>
    <a:custClr name="Light Gray">
      <a:srgbClr val="F4F4F4"/>
    </a:custClr>
    <a:custClr name="Gray">
      <a:srgbClr val="E5E5E5"/>
    </a:custClr>
    <a:custClr name="Medium Gray">
      <a:srgbClr val="7F7F7F"/>
    </a:custClr>
    <a:custClr name="Dark Gray">
      <a:srgbClr val="262626"/>
    </a:custClr>
  </a:custClrLst>
</a:theme>
</file>

<file path=ppt/theme/themeOverride1.xml><?xml version="1.0" encoding="utf-8"?>
<a:themeOverride xmlns:a="http://schemas.openxmlformats.org/drawingml/2006/main">
  <a:clrScheme name="GH_palette">
    <a:dk1>
      <a:srgbClr val="000000"/>
    </a:dk1>
    <a:lt1>
      <a:srgbClr val="FFFFFF"/>
    </a:lt1>
    <a:dk2>
      <a:srgbClr val="7F7F7F"/>
    </a:dk2>
    <a:lt2>
      <a:srgbClr val="F4F4F4"/>
    </a:lt2>
    <a:accent1>
      <a:srgbClr val="93D500"/>
    </a:accent1>
    <a:accent2>
      <a:srgbClr val="40840B"/>
    </a:accent2>
    <a:accent3>
      <a:srgbClr val="FADC33"/>
    </a:accent3>
    <a:accent4>
      <a:srgbClr val="1F55C9"/>
    </a:accent4>
    <a:accent5>
      <a:srgbClr val="F9B723"/>
    </a:accent5>
    <a:accent6>
      <a:srgbClr val="F26931"/>
    </a:accent6>
    <a:hlink>
      <a:srgbClr val="1F55C9"/>
    </a:hlink>
    <a:folHlink>
      <a:srgbClr val="1F55C9"/>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A8B879768B1E42BCE38A6A8F327DBC" ma:contentTypeVersion="12" ma:contentTypeDescription="Create a new document." ma:contentTypeScope="" ma:versionID="41cbfecdbc9e2c85f9a033febdf2f068">
  <xsd:schema xmlns:xsd="http://www.w3.org/2001/XMLSchema" xmlns:xs="http://www.w3.org/2001/XMLSchema" xmlns:p="http://schemas.microsoft.com/office/2006/metadata/properties" xmlns:ns2="b6334a14-8720-4546-b55a-9dabcc760e21" xmlns:ns3="f9b85959-48a4-42c8-9668-0034903aec19" targetNamespace="http://schemas.microsoft.com/office/2006/metadata/properties" ma:root="true" ma:fieldsID="7c8282d773d29c9af3e240b023d53658" ns2:_="" ns3:_="">
    <xsd:import namespace="b6334a14-8720-4546-b55a-9dabcc760e21"/>
    <xsd:import namespace="f9b85959-48a4-42c8-9668-0034903aec1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34a14-8720-4546-b55a-9dabcc760e2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b85959-48a4-42c8-9668-0034903aec1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EFB9EE-5A4D-453D-82CA-DDFA48E46534}"/>
</file>

<file path=customXml/itemProps2.xml><?xml version="1.0" encoding="utf-8"?>
<ds:datastoreItem xmlns:ds="http://schemas.openxmlformats.org/officeDocument/2006/customXml" ds:itemID="{95D5610E-D0F4-4127-98AC-A05AEC625525}">
  <ds:schemaRefs>
    <ds:schemaRef ds:uri="http://schemas.microsoft.com/sharepoint/v3/contenttype/forms"/>
  </ds:schemaRefs>
</ds:datastoreItem>
</file>

<file path=customXml/itemProps3.xml><?xml version="1.0" encoding="utf-8"?>
<ds:datastoreItem xmlns:ds="http://schemas.openxmlformats.org/officeDocument/2006/customXml" ds:itemID="{CDFE9EC2-BB3A-4593-A9FB-6F3FE4EA996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585</TotalTime>
  <Words>4159</Words>
  <Application>Microsoft Office PowerPoint</Application>
  <PresentationFormat>Widescreen</PresentationFormat>
  <Paragraphs>358</Paragraphs>
  <Slides>31</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Arial</vt:lpstr>
      <vt:lpstr>Neue Haas Grotesk Display Std 55 Roman</vt:lpstr>
      <vt:lpstr>Symbol</vt:lpstr>
      <vt:lpstr>Verdana</vt:lpstr>
      <vt:lpstr>Wingdings</vt:lpstr>
      <vt:lpstr>Guidehouse</vt:lpstr>
      <vt:lpstr>think-cell Slide</vt:lpstr>
      <vt:lpstr>Resilience Assessment Toolkit</vt:lpstr>
      <vt:lpstr>Agenda – December 16, 2020</vt:lpstr>
      <vt:lpstr>Introductions</vt:lpstr>
      <vt:lpstr>Storm Reconstruction</vt:lpstr>
      <vt:lpstr>Executive Summary</vt:lpstr>
      <vt:lpstr>Resiliency, Reliability, and Flexibility Solutions</vt:lpstr>
      <vt:lpstr>Disaster Management</vt:lpstr>
      <vt:lpstr>Strategic and Cost-Efficient Resiliency Strategies</vt:lpstr>
      <vt:lpstr>Key Storm Reconstruction &amp; Resiliency Technologies</vt:lpstr>
      <vt:lpstr>Wildfire Mitigation Technologies </vt:lpstr>
      <vt:lpstr>Key Conclusions and Recommendations</vt:lpstr>
      <vt:lpstr>DER  Integration</vt:lpstr>
      <vt:lpstr>Table of Contents</vt:lpstr>
      <vt:lpstr>Introduction</vt:lpstr>
      <vt:lpstr>Table of Contents</vt:lpstr>
      <vt:lpstr>North America DG Deployment Market Forecast</vt:lpstr>
      <vt:lpstr>DER Market Overview</vt:lpstr>
      <vt:lpstr>The DER Value Chain</vt:lpstr>
      <vt:lpstr>Market Inflection Trends</vt:lpstr>
      <vt:lpstr>Market Drivers and Barriers</vt:lpstr>
      <vt:lpstr>Table of Contents</vt:lpstr>
      <vt:lpstr>Regulatory and Statutory Considerations for Successful DER Integration  </vt:lpstr>
      <vt:lpstr>Regulatory and Statutory Considerations for Successful DER Integration  </vt:lpstr>
      <vt:lpstr>Regulatory and Statutory Considerations for Successful DER Integration  </vt:lpstr>
      <vt:lpstr>Regulatory and Statutory Considerations for Successful DER Integration  </vt:lpstr>
      <vt:lpstr>Typical DER Interconnection Process </vt:lpstr>
      <vt:lpstr>Table of Contents</vt:lpstr>
      <vt:lpstr>Technical Standards Considerations  </vt:lpstr>
      <vt:lpstr>Table of Contents</vt:lpstr>
      <vt:lpstr>Key Conclusions and Recommendations</vt:lpstr>
      <vt:lpstr>PowerPoint Presentation</vt:lpstr>
    </vt:vector>
  </TitlesOfParts>
  <Manager/>
  <Company>Guidehouse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is Arial Bold 48pt, three lines max</dc:title>
  <dc:subject/>
  <dc:creator>Angela D'Agostino</dc:creator>
  <cp:keywords/>
  <dc:description/>
  <cp:lastModifiedBy>Orr, Paul</cp:lastModifiedBy>
  <cp:revision>116</cp:revision>
  <cp:lastPrinted>2019-10-06T00:46:52Z</cp:lastPrinted>
  <dcterms:created xsi:type="dcterms:W3CDTF">2020-03-25T00:40:07Z</dcterms:created>
  <dcterms:modified xsi:type="dcterms:W3CDTF">2021-01-12T18:46:50Z</dcterms:modified>
  <cp:category>GH Insights_Template_wide_arial_3-2020_Interim_v1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0x010100EEA8B879768B1E42BCE38A6A8F327DBC</vt:lpwstr>
  </property>
</Properties>
</file>